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3.png" ContentType="image/png"/>
  <Override PartName="/ppt/media/image4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4630400" cy="8229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 descr=""/>
            <p:cNvPicPr/>
            <p:nvPr/>
          </p:nvPicPr>
          <p:blipFill>
            <a:blip r:embed="rId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F6263DF3-80DF-452B-8C29-A0410726395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5" name="PlaceHolder 1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5864400" y="418464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3525480" y="171288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8139240" y="4184640"/>
            <a:ext cx="257580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6909480" y="3062880"/>
            <a:ext cx="165816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2817360" y="3062880"/>
            <a:ext cx="175932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8700480" y="3062880"/>
            <a:ext cx="214992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3556080" y="416556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17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18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19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20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21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22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23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CustomShape 24"/>
          <p:cNvSpPr/>
          <p:nvPr/>
        </p:nvSpPr>
        <p:spPr>
          <a:xfrm>
            <a:off x="6979320" y="1716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25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26"/>
          <p:cNvSpPr/>
          <p:nvPr/>
        </p:nvSpPr>
        <p:spPr>
          <a:xfrm>
            <a:off x="4742640" y="3054600"/>
            <a:ext cx="203436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4" descr=""/>
          <p:cNvPicPr/>
          <p:nvPr/>
        </p:nvPicPr>
        <p:blipFill>
          <a:blip r:embed="rId1"/>
          <a:stretch/>
        </p:blipFill>
        <p:spPr>
          <a:xfrm>
            <a:off x="2210760" y="685800"/>
            <a:ext cx="3995640" cy="3995640"/>
          </a:xfrm>
          <a:prstGeom prst="rect">
            <a:avLst/>
          </a:prstGeom>
          <a:ln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2130840" y="1126440"/>
            <a:ext cx="4924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"/>
          <p:cNvSpPr/>
          <p:nvPr/>
        </p:nvSpPr>
        <p:spPr>
          <a:xfrm>
            <a:off x="1139040" y="932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98440" y="256068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191600" y="312696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006640" y="3207600"/>
            <a:ext cx="57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6"/>
          <p:cNvSpPr/>
          <p:nvPr/>
        </p:nvSpPr>
        <p:spPr>
          <a:xfrm>
            <a:off x="1977480" y="2689200"/>
            <a:ext cx="57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7"/>
          <p:cNvSpPr/>
          <p:nvPr/>
        </p:nvSpPr>
        <p:spPr>
          <a:xfrm flipV="1">
            <a:off x="2007720" y="4528440"/>
            <a:ext cx="1810440" cy="3459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8"/>
          <p:cNvSpPr/>
          <p:nvPr/>
        </p:nvSpPr>
        <p:spPr>
          <a:xfrm>
            <a:off x="1190880" y="468216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57" name="CustomShape 9"/>
          <p:cNvSpPr/>
          <p:nvPr/>
        </p:nvSpPr>
        <p:spPr>
          <a:xfrm>
            <a:off x="6372360" y="378612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58" name="CustomShape 10"/>
          <p:cNvSpPr/>
          <p:nvPr/>
        </p:nvSpPr>
        <p:spPr>
          <a:xfrm flipH="1">
            <a:off x="4872600" y="3906000"/>
            <a:ext cx="149220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90E9044C-1B75-4798-A84E-B77CD62B4D4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560" name="Picture 6" descr=""/>
          <p:cNvPicPr/>
          <p:nvPr/>
        </p:nvPicPr>
        <p:blipFill>
          <a:blip r:embed="rId1"/>
          <a:stretch/>
        </p:blipFill>
        <p:spPr>
          <a:xfrm>
            <a:off x="1752480" y="1066680"/>
            <a:ext cx="4647600" cy="5166360"/>
          </a:xfrm>
          <a:prstGeom prst="rect">
            <a:avLst/>
          </a:prstGeom>
          <a:ln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1364400" y="5680440"/>
            <a:ext cx="4924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372600" y="5486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76200" y="404712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1330560" y="4167360"/>
            <a:ext cx="57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6"/>
          <p:cNvSpPr/>
          <p:nvPr/>
        </p:nvSpPr>
        <p:spPr>
          <a:xfrm>
            <a:off x="6557040" y="152388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 flipH="1">
            <a:off x="5959440" y="1644120"/>
            <a:ext cx="60876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7" name="Picture 17" descr=""/>
          <p:cNvPicPr/>
          <p:nvPr/>
        </p:nvPicPr>
        <p:blipFill>
          <a:blip r:embed="rId2"/>
          <a:stretch/>
        </p:blipFill>
        <p:spPr>
          <a:xfrm>
            <a:off x="8001000" y="1066680"/>
            <a:ext cx="4331160" cy="5166360"/>
          </a:xfrm>
          <a:prstGeom prst="rect">
            <a:avLst/>
          </a:prstGeom>
          <a:ln>
            <a:noFill/>
          </a:ln>
        </p:spPr>
      </p:pic>
      <p:sp>
        <p:nvSpPr>
          <p:cNvPr id="568" name="CustomShape 8"/>
          <p:cNvSpPr/>
          <p:nvPr/>
        </p:nvSpPr>
        <p:spPr>
          <a:xfrm>
            <a:off x="12911040" y="137628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US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69" name="CustomShape 9"/>
          <p:cNvSpPr/>
          <p:nvPr/>
        </p:nvSpPr>
        <p:spPr>
          <a:xfrm>
            <a:off x="12909240" y="274320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US" sz="960" spc="-1" strike="noStrike">
              <a:latin typeface="Arial"/>
            </a:endParaRPr>
          </a:p>
        </p:txBody>
      </p:sp>
      <p:sp>
        <p:nvSpPr>
          <p:cNvPr id="570" name="CustomShape 10"/>
          <p:cNvSpPr/>
          <p:nvPr/>
        </p:nvSpPr>
        <p:spPr>
          <a:xfrm flipH="1">
            <a:off x="11886480" y="2863080"/>
            <a:ext cx="101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1"/>
          <p:cNvSpPr/>
          <p:nvPr/>
        </p:nvSpPr>
        <p:spPr>
          <a:xfrm rot="10800000">
            <a:off x="15914520" y="1985400"/>
            <a:ext cx="3007440" cy="41472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4973760" y="261720"/>
            <a:ext cx="4114080" cy="6599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4"/>
          <p:cNvSpPr/>
          <p:nvPr/>
        </p:nvSpPr>
        <p:spPr>
          <a:xfrm>
            <a:off x="5355000" y="591120"/>
            <a:ext cx="350460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2374920" y="59821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CustomShape 6"/>
          <p:cNvSpPr/>
          <p:nvPr/>
        </p:nvSpPr>
        <p:spPr>
          <a:xfrm>
            <a:off x="2374920" y="560124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8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CustomShape 8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CustomShape 10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2" name="CustomShape 11"/>
          <p:cNvSpPr/>
          <p:nvPr/>
        </p:nvSpPr>
        <p:spPr>
          <a:xfrm>
            <a:off x="5355000" y="437400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5351040" y="530964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4" name="CustomShape 13"/>
          <p:cNvSpPr/>
          <p:nvPr/>
        </p:nvSpPr>
        <p:spPr>
          <a:xfrm>
            <a:off x="5355000" y="343188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5" name="CustomShape 14"/>
          <p:cNvSpPr/>
          <p:nvPr/>
        </p:nvSpPr>
        <p:spPr>
          <a:xfrm>
            <a:off x="5351040" y="250020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CustomShape 15"/>
          <p:cNvSpPr/>
          <p:nvPr/>
        </p:nvSpPr>
        <p:spPr>
          <a:xfrm>
            <a:off x="5355000" y="1536120"/>
            <a:ext cx="350460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CustomShape 16"/>
          <p:cNvSpPr/>
          <p:nvPr/>
        </p:nvSpPr>
        <p:spPr>
          <a:xfrm>
            <a:off x="6972480" y="987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8"/>
          <p:cNvSpPr/>
          <p:nvPr/>
        </p:nvSpPr>
        <p:spPr>
          <a:xfrm>
            <a:off x="6970320" y="19364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9"/>
          <p:cNvSpPr/>
          <p:nvPr/>
        </p:nvSpPr>
        <p:spPr>
          <a:xfrm>
            <a:off x="6318360" y="28868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0"/>
          <p:cNvSpPr/>
          <p:nvPr/>
        </p:nvSpPr>
        <p:spPr>
          <a:xfrm>
            <a:off x="6318360" y="38307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1"/>
          <p:cNvSpPr/>
          <p:nvPr/>
        </p:nvSpPr>
        <p:spPr>
          <a:xfrm>
            <a:off x="6318360" y="475272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2"/>
          <p:cNvSpPr/>
          <p:nvPr/>
        </p:nvSpPr>
        <p:spPr>
          <a:xfrm>
            <a:off x="6071760" y="5703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3"/>
          <p:cNvSpPr/>
          <p:nvPr/>
        </p:nvSpPr>
        <p:spPr>
          <a:xfrm>
            <a:off x="8229600" y="2867040"/>
            <a:ext cx="227880" cy="2439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4"/>
          <p:cNvSpPr/>
          <p:nvPr/>
        </p:nvSpPr>
        <p:spPr>
          <a:xfrm>
            <a:off x="9465840" y="591120"/>
            <a:ext cx="374040" cy="34621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5"/>
          <p:cNvSpPr/>
          <p:nvPr/>
        </p:nvSpPr>
        <p:spPr>
          <a:xfrm>
            <a:off x="9473040" y="4175280"/>
            <a:ext cx="366480" cy="1782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6"/>
          <p:cNvSpPr/>
          <p:nvPr/>
        </p:nvSpPr>
        <p:spPr>
          <a:xfrm>
            <a:off x="9520560" y="205776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CustomShape 27"/>
          <p:cNvSpPr/>
          <p:nvPr/>
        </p:nvSpPr>
        <p:spPr>
          <a:xfrm>
            <a:off x="9520560" y="488232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CustomShape 28"/>
          <p:cNvSpPr/>
          <p:nvPr/>
        </p:nvSpPr>
        <p:spPr>
          <a:xfrm>
            <a:off x="719892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CustomShape 29"/>
          <p:cNvSpPr/>
          <p:nvPr/>
        </p:nvSpPr>
        <p:spPr>
          <a:xfrm>
            <a:off x="535716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30"/>
          <p:cNvSpPr/>
          <p:nvPr/>
        </p:nvSpPr>
        <p:spPr>
          <a:xfrm>
            <a:off x="7913160" y="56883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</a:rPr>
              <a:t>RPRC Format</a:t>
            </a:r>
            <a:endParaRPr b="0" lang="en-US" sz="3840" spc="-1" strike="noStrike">
              <a:latin typeface="Arial"/>
            </a:endParaRPr>
          </a:p>
        </p:txBody>
      </p:sp>
      <p:graphicFrame>
        <p:nvGraphicFramePr>
          <p:cNvPr id="603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04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05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Magic Word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Entry Point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Count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Version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6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Run Address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Size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07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7"/>
          <p:cNvSpPr/>
          <p:nvPr/>
        </p:nvSpPr>
        <p:spPr>
          <a:xfrm flipH="1" flipV="1" rot="10800000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8"/>
          <p:cNvSpPr/>
          <p:nvPr/>
        </p:nvSpPr>
        <p:spPr>
          <a:xfrm flipH="1" flipV="1" rot="10800000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1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2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3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4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5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7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8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9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0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1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2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</a:rPr>
              <a:t>RPRC Format</a:t>
            </a:r>
            <a:endParaRPr b="0" lang="en-US" sz="3840" spc="-1" strike="noStrike">
              <a:latin typeface="Arial"/>
            </a:endParaRPr>
          </a:p>
        </p:txBody>
      </p:sp>
      <p:graphicFrame>
        <p:nvGraphicFramePr>
          <p:cNvPr id="624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25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6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Magic Word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Entry Point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Count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Version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7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Run Address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Size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28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7"/>
          <p:cNvSpPr/>
          <p:nvPr/>
        </p:nvSpPr>
        <p:spPr>
          <a:xfrm flipH="1" flipV="1" rot="10800000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8"/>
          <p:cNvSpPr/>
          <p:nvPr/>
        </p:nvSpPr>
        <p:spPr>
          <a:xfrm flipH="1" flipV="1" rot="10800000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3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4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6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7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8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9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0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1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2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3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XIP gen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52DD9370-2858-4680-8AD1-76CFE10BFBE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graphicFrame>
        <p:nvGraphicFramePr>
          <p:cNvPr id="646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(entry point = 0x0)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0x0, size = 0x80)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0x70080000, size = 8KB)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0x60100000, size = 64KB)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4 Header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0x60110000, size = 16KB)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4 Content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47" name="CustomShape 4"/>
          <p:cNvSpPr/>
          <p:nvPr/>
        </p:nvSpPr>
        <p:spPr>
          <a:xfrm>
            <a:off x="6400800" y="356256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648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(entry point = 0x0)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0x0, size = 0x80)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36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0x70080000, size = 8KB)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0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9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(entry point = NOT USED)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(addr = 0x60100000, size = 80 KB)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Section 1 Content (merged content of section 3 + section 4)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50" name="CustomShape 7"/>
          <p:cNvSpPr/>
          <p:nvPr/>
        </p:nvSpPr>
        <p:spPr>
          <a:xfrm>
            <a:off x="5410080" y="3809880"/>
            <a:ext cx="76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8"/>
          <p:cNvSpPr/>
          <p:nvPr/>
        </p:nvSpPr>
        <p:spPr>
          <a:xfrm flipV="1">
            <a:off x="7848720" y="2874240"/>
            <a:ext cx="974520" cy="70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9"/>
          <p:cNvSpPr/>
          <p:nvPr/>
        </p:nvSpPr>
        <p:spPr>
          <a:xfrm>
            <a:off x="7848720" y="4096080"/>
            <a:ext cx="929880" cy="72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0"/>
          <p:cNvSpPr/>
          <p:nvPr/>
        </p:nvSpPr>
        <p:spPr>
          <a:xfrm>
            <a:off x="7255080" y="2130120"/>
            <a:ext cx="1523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7534800" y="4680360"/>
            <a:ext cx="1222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410080" y="4572000"/>
            <a:ext cx="304200" cy="25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3"/>
          <p:cNvSpPr/>
          <p:nvPr/>
        </p:nvSpPr>
        <p:spPr>
          <a:xfrm>
            <a:off x="5787720" y="5652000"/>
            <a:ext cx="1445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13010760" y="5513760"/>
            <a:ext cx="1331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12698640" y="5284440"/>
            <a:ext cx="254520" cy="1187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80880" y="144792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Post build steps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836009C0-1E68-4916-BA9A-6737BCEACB1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5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6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7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8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9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70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71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8" name="CustomShape 20"/>
          <p:cNvSpPr/>
          <p:nvPr/>
        </p:nvSpPr>
        <p:spPr>
          <a:xfrm>
            <a:off x="8001000" y="190944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9" name="CustomShape 21"/>
          <p:cNvSpPr/>
          <p:nvPr/>
        </p:nvSpPr>
        <p:spPr>
          <a:xfrm>
            <a:off x="7976520" y="3032640"/>
            <a:ext cx="1230840" cy="74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0" name="CustomShape 22"/>
          <p:cNvSpPr/>
          <p:nvPr/>
        </p:nvSpPr>
        <p:spPr>
          <a:xfrm flipV="1">
            <a:off x="7339680" y="2133000"/>
            <a:ext cx="6364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3"/>
          <p:cNvSpPr/>
          <p:nvPr/>
        </p:nvSpPr>
        <p:spPr>
          <a:xfrm>
            <a:off x="7339680" y="2804040"/>
            <a:ext cx="636480" cy="51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4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CustomShape 25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4" name="CustomShape 26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5" name="CustomShape 27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6" name="CustomShape 28"/>
          <p:cNvSpPr/>
          <p:nvPr/>
        </p:nvSpPr>
        <p:spPr>
          <a:xfrm>
            <a:off x="7456680" y="258048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7" name="CustomShape 29"/>
          <p:cNvSpPr/>
          <p:nvPr/>
        </p:nvSpPr>
        <p:spPr>
          <a:xfrm>
            <a:off x="825948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8" name="CustomShape 30"/>
          <p:cNvSpPr/>
          <p:nvPr/>
        </p:nvSpPr>
        <p:spPr>
          <a:xfrm>
            <a:off x="380880" y="491760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9" name="CustomShape 31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0" name="CustomShape 32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1" name="CustomShape 33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2" name="CustomShape 34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3" name="CustomShape 35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4" name="CustomShape 36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5" name="CustomShape 37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6" name="CustomShape 38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7" name="CustomShape 39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40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41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42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43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44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45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4" name="CustomShape 46"/>
          <p:cNvSpPr/>
          <p:nvPr/>
        </p:nvSpPr>
        <p:spPr>
          <a:xfrm>
            <a:off x="8001000" y="53794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5" name="CustomShape 47"/>
          <p:cNvSpPr/>
          <p:nvPr/>
        </p:nvSpPr>
        <p:spPr>
          <a:xfrm>
            <a:off x="7976520" y="6502680"/>
            <a:ext cx="1230840" cy="76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6" name="CustomShape 48"/>
          <p:cNvSpPr/>
          <p:nvPr/>
        </p:nvSpPr>
        <p:spPr>
          <a:xfrm flipV="1">
            <a:off x="7339680" y="5602680"/>
            <a:ext cx="6364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9"/>
          <p:cNvSpPr/>
          <p:nvPr/>
        </p:nvSpPr>
        <p:spPr>
          <a:xfrm>
            <a:off x="7339680" y="6274080"/>
            <a:ext cx="636480" cy="51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0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9" name="CustomShape 51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0" name="CustomShape 52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1" name="CustomShape 53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2" name="CustomShape 54"/>
          <p:cNvSpPr/>
          <p:nvPr/>
        </p:nvSpPr>
        <p:spPr>
          <a:xfrm>
            <a:off x="7456680" y="605052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3" name="CustomShape 55"/>
          <p:cNvSpPr/>
          <p:nvPr/>
        </p:nvSpPr>
        <p:spPr>
          <a:xfrm>
            <a:off x="825948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4" name="CustomShape 56"/>
          <p:cNvSpPr/>
          <p:nvPr/>
        </p:nvSpPr>
        <p:spPr>
          <a:xfrm>
            <a:off x="12231720" y="33994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5" name="CustomShape 57"/>
          <p:cNvSpPr/>
          <p:nvPr/>
        </p:nvSpPr>
        <p:spPr>
          <a:xfrm>
            <a:off x="12243960" y="4590000"/>
            <a:ext cx="2017080" cy="822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6" name="CustomShape 58"/>
          <p:cNvSpPr/>
          <p:nvPr/>
        </p:nvSpPr>
        <p:spPr>
          <a:xfrm>
            <a:off x="9208080" y="2145240"/>
            <a:ext cx="302292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59"/>
          <p:cNvSpPr/>
          <p:nvPr/>
        </p:nvSpPr>
        <p:spPr>
          <a:xfrm flipV="1">
            <a:off x="9232560" y="3648240"/>
            <a:ext cx="299844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60"/>
          <p:cNvSpPr/>
          <p:nvPr/>
        </p:nvSpPr>
        <p:spPr>
          <a:xfrm>
            <a:off x="9220320" y="3454920"/>
            <a:ext cx="302292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61"/>
          <p:cNvSpPr/>
          <p:nvPr/>
        </p:nvSpPr>
        <p:spPr>
          <a:xfrm flipV="1">
            <a:off x="9238320" y="4910400"/>
            <a:ext cx="299844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62"/>
          <p:cNvSpPr/>
          <p:nvPr/>
        </p:nvSpPr>
        <p:spPr>
          <a:xfrm>
            <a:off x="10425240" y="34642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1" name="CustomShape 63"/>
          <p:cNvSpPr/>
          <p:nvPr/>
        </p:nvSpPr>
        <p:spPr>
          <a:xfrm>
            <a:off x="10483200" y="477396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23" name="CustomShape 2"/>
          <p:cNvSpPr/>
          <p:nvPr/>
        </p:nvSpPr>
        <p:spPr>
          <a:xfrm>
            <a:off x="380880" y="144792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Post build steps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5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C79DC7C2-79DD-4235-9376-0E47606E6213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7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8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9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0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1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2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3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4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1" name="CustomShape 20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2" name="CustomShape 21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3" name="CustomShape 22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4" name="CustomShape 23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5" name="CustomShape 24"/>
          <p:cNvSpPr/>
          <p:nvPr/>
        </p:nvSpPr>
        <p:spPr>
          <a:xfrm>
            <a:off x="686340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6" name="CustomShape 25"/>
          <p:cNvSpPr/>
          <p:nvPr/>
        </p:nvSpPr>
        <p:spPr>
          <a:xfrm>
            <a:off x="380880" y="491760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7" name="CustomShape 26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8" name="CustomShape 27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9" name="CustomShape 28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0" name="CustomShape 29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1" name="CustomShape 30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2" name="CustomShape 31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3" name="CustomShape 32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54" name="CustomShape 33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55" name="CustomShape 34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35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36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7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9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0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2" name="CustomShape 41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3" name="CustomShape 42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4" name="CustomShape 43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5" name="CustomShape 44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6" name="CustomShape 45"/>
          <p:cNvSpPr/>
          <p:nvPr/>
        </p:nvSpPr>
        <p:spPr>
          <a:xfrm>
            <a:off x="686340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7" name="CustomShape 46"/>
          <p:cNvSpPr/>
          <p:nvPr/>
        </p:nvSpPr>
        <p:spPr>
          <a:xfrm>
            <a:off x="10344960" y="40150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8" name="CustomShape 47"/>
          <p:cNvSpPr/>
          <p:nvPr/>
        </p:nvSpPr>
        <p:spPr>
          <a:xfrm>
            <a:off x="7321320" y="2760840"/>
            <a:ext cx="302292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8"/>
          <p:cNvSpPr/>
          <p:nvPr/>
        </p:nvSpPr>
        <p:spPr>
          <a:xfrm flipV="1">
            <a:off x="7345800" y="4263840"/>
            <a:ext cx="299844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9"/>
          <p:cNvSpPr/>
          <p:nvPr/>
        </p:nvSpPr>
        <p:spPr>
          <a:xfrm>
            <a:off x="8538480" y="40798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</a:rPr>
              <a:t>Multi-core Image</a:t>
            </a:r>
            <a:endParaRPr b="0" lang="en-US" sz="3840" spc="-1" strike="noStrike">
              <a:latin typeface="Arial"/>
            </a:endParaRPr>
          </a:p>
        </p:txBody>
      </p:sp>
      <p:graphicFrame>
        <p:nvGraphicFramePr>
          <p:cNvPr id="772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Multi-Core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Core 1 Meta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Core 2 Meta Header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Header End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Core 1 RPRC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Core 2 RPRC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Core N RPRC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73" name="CustomShape 3"/>
          <p:cNvSpPr/>
          <p:nvPr/>
        </p:nvSpPr>
        <p:spPr>
          <a:xfrm>
            <a:off x="6404400" y="169164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74" name="Table 4"/>
          <p:cNvGraphicFramePr/>
          <p:nvPr/>
        </p:nvGraphicFramePr>
        <p:xfrm>
          <a:off x="8374680" y="1679040"/>
          <a:ext cx="1789200" cy="12427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Magic Word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Cores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Device ID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5" name="Table 5"/>
          <p:cNvGraphicFramePr/>
          <p:nvPr/>
        </p:nvGraphicFramePr>
        <p:xfrm>
          <a:off x="8374680" y="335448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Core ID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RPPC Image Offset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76" name="CustomShape 6"/>
          <p:cNvSpPr/>
          <p:nvPr/>
        </p:nvSpPr>
        <p:spPr>
          <a:xfrm>
            <a:off x="6374160" y="278496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7"/>
          <p:cNvSpPr/>
          <p:nvPr/>
        </p:nvSpPr>
        <p:spPr>
          <a:xfrm flipH="1" flipV="1" rot="10800000">
            <a:off x="9934200" y="2611440"/>
            <a:ext cx="1559880" cy="311040"/>
          </a:xfrm>
          <a:prstGeom prst="bentConnector3">
            <a:avLst>
              <a:gd name="adj1" fmla="val 15578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8"/>
          <p:cNvSpPr/>
          <p:nvPr/>
        </p:nvSpPr>
        <p:spPr>
          <a:xfrm flipH="1" flipV="1" rot="10800000">
            <a:off x="9964440" y="425988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9"/>
          <p:cNvSpPr/>
          <p:nvPr/>
        </p:nvSpPr>
        <p:spPr>
          <a:xfrm>
            <a:off x="10287000" y="1679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0" name="CustomShape 10"/>
          <p:cNvSpPr/>
          <p:nvPr/>
        </p:nvSpPr>
        <p:spPr>
          <a:xfrm>
            <a:off x="10287000" y="1989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1" name="CustomShape 11"/>
          <p:cNvSpPr/>
          <p:nvPr/>
        </p:nvSpPr>
        <p:spPr>
          <a:xfrm>
            <a:off x="10287000" y="2318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2" name="CustomShape 12"/>
          <p:cNvSpPr/>
          <p:nvPr/>
        </p:nvSpPr>
        <p:spPr>
          <a:xfrm>
            <a:off x="10287000" y="2646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3" name="CustomShape 13"/>
          <p:cNvSpPr/>
          <p:nvPr/>
        </p:nvSpPr>
        <p:spPr>
          <a:xfrm>
            <a:off x="10287000" y="33858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4" name="CustomShape 14"/>
          <p:cNvSpPr/>
          <p:nvPr/>
        </p:nvSpPr>
        <p:spPr>
          <a:xfrm>
            <a:off x="10287000" y="3695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5" name="CustomShape 15"/>
          <p:cNvSpPr/>
          <p:nvPr/>
        </p:nvSpPr>
        <p:spPr>
          <a:xfrm>
            <a:off x="9982080" y="1420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6" name="CustomShape 16"/>
          <p:cNvSpPr/>
          <p:nvPr/>
        </p:nvSpPr>
        <p:spPr>
          <a:xfrm>
            <a:off x="7362720" y="2090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7" name="CustomShape 17"/>
          <p:cNvSpPr/>
          <p:nvPr/>
        </p:nvSpPr>
        <p:spPr>
          <a:xfrm>
            <a:off x="7362720" y="3418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788" name="Table 18"/>
          <p:cNvGraphicFramePr/>
          <p:nvPr/>
        </p:nvGraphicFramePr>
        <p:xfrm>
          <a:off x="8374680" y="448632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End of Header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89" name="CustomShape 19"/>
          <p:cNvSpPr/>
          <p:nvPr/>
        </p:nvSpPr>
        <p:spPr>
          <a:xfrm>
            <a:off x="6374160" y="391680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0"/>
          <p:cNvSpPr/>
          <p:nvPr/>
        </p:nvSpPr>
        <p:spPr>
          <a:xfrm flipH="1" flipV="1" rot="10800000">
            <a:off x="9964440" y="539172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1"/>
          <p:cNvSpPr/>
          <p:nvPr/>
        </p:nvSpPr>
        <p:spPr>
          <a:xfrm>
            <a:off x="10287000" y="45176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2" name="CustomShape 22"/>
          <p:cNvSpPr/>
          <p:nvPr/>
        </p:nvSpPr>
        <p:spPr>
          <a:xfrm>
            <a:off x="10287000" y="4827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3" name="CustomShape 23"/>
          <p:cNvSpPr/>
          <p:nvPr/>
        </p:nvSpPr>
        <p:spPr>
          <a:xfrm>
            <a:off x="7362720" y="4550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4" name="CustomShape 24"/>
          <p:cNvSpPr/>
          <p:nvPr/>
        </p:nvSpPr>
        <p:spPr>
          <a:xfrm rot="10800000">
            <a:off x="3211560" y="7147440"/>
            <a:ext cx="438480" cy="27273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5"/>
          <p:cNvSpPr/>
          <p:nvPr/>
        </p:nvSpPr>
        <p:spPr>
          <a:xfrm rot="16200000">
            <a:off x="1293480" y="2824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6" name="CustomShape 26"/>
          <p:cNvSpPr/>
          <p:nvPr/>
        </p:nvSpPr>
        <p:spPr>
          <a:xfrm rot="10800000">
            <a:off x="3151440" y="8838720"/>
            <a:ext cx="407880" cy="2208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7"/>
          <p:cNvSpPr/>
          <p:nvPr/>
        </p:nvSpPr>
        <p:spPr>
          <a:xfrm rot="16200000">
            <a:off x="1338120" y="5252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8" name="CustomShape 28"/>
          <p:cNvSpPr/>
          <p:nvPr/>
        </p:nvSpPr>
        <p:spPr>
          <a:xfrm>
            <a:off x="6374160" y="6054480"/>
            <a:ext cx="408960" cy="574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29"/>
          <p:cNvSpPr/>
          <p:nvPr/>
        </p:nvSpPr>
        <p:spPr>
          <a:xfrm>
            <a:off x="6814080" y="6203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0" name="CustomShape 30"/>
          <p:cNvSpPr/>
          <p:nvPr/>
        </p:nvSpPr>
        <p:spPr>
          <a:xfrm>
            <a:off x="9791640" y="304848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1" name="CustomShape 31"/>
          <p:cNvSpPr/>
          <p:nvPr/>
        </p:nvSpPr>
        <p:spPr>
          <a:xfrm>
            <a:off x="9829800" y="418932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228600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228600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088CEC8-232E-4EE9-AFAF-75FB3ADBB24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06" name="CustomShape 5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7" name="CustomShape 6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8" name="CustomShape 7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9" name="CustomShape 8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0" name="CustomShape 9"/>
          <p:cNvSpPr/>
          <p:nvPr/>
        </p:nvSpPr>
        <p:spPr>
          <a:xfrm>
            <a:off x="454320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1" name="CustomShape 10"/>
          <p:cNvSpPr/>
          <p:nvPr/>
        </p:nvSpPr>
        <p:spPr>
          <a:xfrm>
            <a:off x="454320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2" name="CustomShape 11"/>
          <p:cNvSpPr/>
          <p:nvPr/>
        </p:nvSpPr>
        <p:spPr>
          <a:xfrm>
            <a:off x="441360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3" name="CustomShape 12"/>
          <p:cNvSpPr/>
          <p:nvPr/>
        </p:nvSpPr>
        <p:spPr>
          <a:xfrm>
            <a:off x="438120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4" name="CustomShape 13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5" name="CustomShape 14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5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16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17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9" name="CustomShape 18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0" name="CustomShape 19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1" name="CustomShape 20"/>
          <p:cNvSpPr/>
          <p:nvPr/>
        </p:nvSpPr>
        <p:spPr>
          <a:xfrm>
            <a:off x="83059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2" name="CustomShape 21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3" name="CustomShape 22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4" name="CustomShape 23"/>
          <p:cNvSpPr/>
          <p:nvPr/>
        </p:nvSpPr>
        <p:spPr>
          <a:xfrm>
            <a:off x="80010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4"/>
          <p:cNvSpPr/>
          <p:nvPr/>
        </p:nvSpPr>
        <p:spPr>
          <a:xfrm>
            <a:off x="92962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25"/>
          <p:cNvSpPr/>
          <p:nvPr/>
        </p:nvSpPr>
        <p:spPr>
          <a:xfrm>
            <a:off x="92962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8" name="CustomShape 27"/>
          <p:cNvSpPr/>
          <p:nvPr/>
        </p:nvSpPr>
        <p:spPr>
          <a:xfrm>
            <a:off x="40140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9" name="CustomShape 28"/>
          <p:cNvSpPr/>
          <p:nvPr/>
        </p:nvSpPr>
        <p:spPr>
          <a:xfrm>
            <a:off x="6858000" y="44823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29"/>
          <p:cNvSpPr/>
          <p:nvPr/>
        </p:nvSpPr>
        <p:spPr>
          <a:xfrm>
            <a:off x="3213360" y="4514760"/>
            <a:ext cx="82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0"/>
          <p:cNvSpPr/>
          <p:nvPr/>
        </p:nvSpPr>
        <p:spPr>
          <a:xfrm>
            <a:off x="1895760" y="1952280"/>
            <a:ext cx="36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1"/>
          <p:cNvSpPr/>
          <p:nvPr/>
        </p:nvSpPr>
        <p:spPr>
          <a:xfrm>
            <a:off x="1895760" y="2729520"/>
            <a:ext cx="360" cy="68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2"/>
          <p:cNvSpPr/>
          <p:nvPr/>
        </p:nvSpPr>
        <p:spPr>
          <a:xfrm>
            <a:off x="1905840" y="399168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3"/>
          <p:cNvSpPr/>
          <p:nvPr/>
        </p:nvSpPr>
        <p:spPr>
          <a:xfrm>
            <a:off x="1112508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5" name="CustomShape 34"/>
          <p:cNvSpPr/>
          <p:nvPr/>
        </p:nvSpPr>
        <p:spPr>
          <a:xfrm>
            <a:off x="1129284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6" name="CustomShape 35"/>
          <p:cNvSpPr/>
          <p:nvPr/>
        </p:nvSpPr>
        <p:spPr>
          <a:xfrm>
            <a:off x="1127772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7" name="CustomShape 36"/>
          <p:cNvSpPr/>
          <p:nvPr/>
        </p:nvSpPr>
        <p:spPr>
          <a:xfrm>
            <a:off x="1112508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8" name="CustomShape 37"/>
          <p:cNvSpPr/>
          <p:nvPr/>
        </p:nvSpPr>
        <p:spPr>
          <a:xfrm>
            <a:off x="116586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38"/>
          <p:cNvSpPr/>
          <p:nvPr/>
        </p:nvSpPr>
        <p:spPr>
          <a:xfrm>
            <a:off x="1129284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0" name="CustomShape 39"/>
          <p:cNvSpPr/>
          <p:nvPr/>
        </p:nvSpPr>
        <p:spPr>
          <a:xfrm>
            <a:off x="10515600" y="447192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0"/>
          <p:cNvSpPr/>
          <p:nvPr/>
        </p:nvSpPr>
        <p:spPr>
          <a:xfrm>
            <a:off x="1187568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2" name="CustomShape 41"/>
          <p:cNvSpPr/>
          <p:nvPr/>
        </p:nvSpPr>
        <p:spPr>
          <a:xfrm flipH="1">
            <a:off x="12979080" y="31816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42"/>
          <p:cNvSpPr/>
          <p:nvPr/>
        </p:nvSpPr>
        <p:spPr>
          <a:xfrm>
            <a:off x="12980520" y="39546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540640" y="415620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41212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573732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8864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12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6232680" y="413712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11350800" y="368604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11350800" y="539748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6" name="CustomShape 18"/>
          <p:cNvSpPr/>
          <p:nvPr/>
        </p:nvSpPr>
        <p:spPr>
          <a:xfrm>
            <a:off x="11350800" y="483876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CustomShape 19"/>
          <p:cNvSpPr/>
          <p:nvPr/>
        </p:nvSpPr>
        <p:spPr>
          <a:xfrm>
            <a:off x="11358720" y="29592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20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21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0" name="CustomShape 22"/>
          <p:cNvSpPr/>
          <p:nvPr/>
        </p:nvSpPr>
        <p:spPr>
          <a:xfrm>
            <a:off x="75214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23"/>
          <p:cNvSpPr/>
          <p:nvPr/>
        </p:nvSpPr>
        <p:spPr>
          <a:xfrm>
            <a:off x="11358720" y="222084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24"/>
          <p:cNvSpPr/>
          <p:nvPr/>
        </p:nvSpPr>
        <p:spPr>
          <a:xfrm>
            <a:off x="11350800" y="424404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2286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87501217-8000-45AB-AEE0-B295E415434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3963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9907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3808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0" name="CustomShape 7"/>
          <p:cNvSpPr/>
          <p:nvPr/>
        </p:nvSpPr>
        <p:spPr>
          <a:xfrm>
            <a:off x="6858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8"/>
          <p:cNvSpPr/>
          <p:nvPr/>
        </p:nvSpPr>
        <p:spPr>
          <a:xfrm>
            <a:off x="19810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9"/>
          <p:cNvSpPr/>
          <p:nvPr/>
        </p:nvSpPr>
        <p:spPr>
          <a:xfrm>
            <a:off x="19810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10"/>
          <p:cNvSpPr/>
          <p:nvPr/>
        </p:nvSpPr>
        <p:spPr>
          <a:xfrm>
            <a:off x="3963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4" name="CustomShape 1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5" name="CustomShape 12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6" name="CustomShape 13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7" name="CustomShape 14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8" name="CustomShape 15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9" name="CustomShape 16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17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8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19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3" name="CustomShape 20"/>
          <p:cNvSpPr/>
          <p:nvPr/>
        </p:nvSpPr>
        <p:spPr>
          <a:xfrm>
            <a:off x="3200400" y="44823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1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5" name="CustomShape 22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6" name="CustomShape 23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7" name="CustomShape 24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8" name="CustomShape 25"/>
          <p:cNvSpPr/>
          <p:nvPr/>
        </p:nvSpPr>
        <p:spPr>
          <a:xfrm>
            <a:off x="807732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0" name="CustomShape 27"/>
          <p:cNvSpPr/>
          <p:nvPr/>
        </p:nvSpPr>
        <p:spPr>
          <a:xfrm>
            <a:off x="6858000" y="447192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8"/>
          <p:cNvSpPr/>
          <p:nvPr/>
        </p:nvSpPr>
        <p:spPr>
          <a:xfrm>
            <a:off x="82940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2" name="CustomShape 29"/>
          <p:cNvSpPr/>
          <p:nvPr/>
        </p:nvSpPr>
        <p:spPr>
          <a:xfrm flipH="1">
            <a:off x="9397800" y="31816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0"/>
          <p:cNvSpPr/>
          <p:nvPr/>
        </p:nvSpPr>
        <p:spPr>
          <a:xfrm>
            <a:off x="9399240" y="39546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1"/>
          <p:cNvSpPr/>
          <p:nvPr/>
        </p:nvSpPr>
        <p:spPr>
          <a:xfrm>
            <a:off x="112014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5" name="CustomShape 32"/>
          <p:cNvSpPr/>
          <p:nvPr/>
        </p:nvSpPr>
        <p:spPr>
          <a:xfrm>
            <a:off x="113691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6" name="CustomShape 33"/>
          <p:cNvSpPr/>
          <p:nvPr/>
        </p:nvSpPr>
        <p:spPr>
          <a:xfrm>
            <a:off x="113536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7" name="CustomShape 34"/>
          <p:cNvSpPr/>
          <p:nvPr/>
        </p:nvSpPr>
        <p:spPr>
          <a:xfrm>
            <a:off x="112014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8" name="CustomShape 35"/>
          <p:cNvSpPr/>
          <p:nvPr/>
        </p:nvSpPr>
        <p:spPr>
          <a:xfrm>
            <a:off x="1173492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36"/>
          <p:cNvSpPr/>
          <p:nvPr/>
        </p:nvSpPr>
        <p:spPr>
          <a:xfrm>
            <a:off x="113691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0" name="CustomShape 37"/>
          <p:cNvSpPr/>
          <p:nvPr/>
        </p:nvSpPr>
        <p:spPr>
          <a:xfrm>
            <a:off x="10515600" y="44823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38"/>
          <p:cNvSpPr/>
          <p:nvPr/>
        </p:nvSpPr>
        <p:spPr>
          <a:xfrm>
            <a:off x="119516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2" name="CustomShape 39"/>
          <p:cNvSpPr/>
          <p:nvPr/>
        </p:nvSpPr>
        <p:spPr>
          <a:xfrm flipH="1">
            <a:off x="13055400" y="31816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0"/>
          <p:cNvSpPr/>
          <p:nvPr/>
        </p:nvSpPr>
        <p:spPr>
          <a:xfrm>
            <a:off x="13056840" y="39546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17067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0C25452D-EC6E-4BD5-8C26-7AC45766247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745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24688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8594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17067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2163960" y="30121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8"/>
          <p:cNvSpPr/>
          <p:nvPr/>
        </p:nvSpPr>
        <p:spPr>
          <a:xfrm>
            <a:off x="3459600" y="30121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9"/>
          <p:cNvSpPr/>
          <p:nvPr/>
        </p:nvSpPr>
        <p:spPr>
          <a:xfrm>
            <a:off x="3459600" y="377388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0"/>
          <p:cNvSpPr/>
          <p:nvPr/>
        </p:nvSpPr>
        <p:spPr>
          <a:xfrm>
            <a:off x="18745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4" name="CustomShape 11"/>
          <p:cNvSpPr/>
          <p:nvPr/>
        </p:nvSpPr>
        <p:spPr>
          <a:xfrm>
            <a:off x="53643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5" name="CustomShape 12"/>
          <p:cNvSpPr/>
          <p:nvPr/>
        </p:nvSpPr>
        <p:spPr>
          <a:xfrm>
            <a:off x="55321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6" name="CustomShape 13"/>
          <p:cNvSpPr/>
          <p:nvPr/>
        </p:nvSpPr>
        <p:spPr>
          <a:xfrm>
            <a:off x="61264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7" name="CustomShape 14"/>
          <p:cNvSpPr/>
          <p:nvPr/>
        </p:nvSpPr>
        <p:spPr>
          <a:xfrm>
            <a:off x="55170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8" name="CustomShape 15"/>
          <p:cNvSpPr/>
          <p:nvPr/>
        </p:nvSpPr>
        <p:spPr>
          <a:xfrm>
            <a:off x="53643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9" name="CustomShape 16"/>
          <p:cNvSpPr/>
          <p:nvPr/>
        </p:nvSpPr>
        <p:spPr>
          <a:xfrm>
            <a:off x="5821560" y="30121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7"/>
          <p:cNvSpPr/>
          <p:nvPr/>
        </p:nvSpPr>
        <p:spPr>
          <a:xfrm>
            <a:off x="7117200" y="30121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8"/>
          <p:cNvSpPr/>
          <p:nvPr/>
        </p:nvSpPr>
        <p:spPr>
          <a:xfrm>
            <a:off x="7117200" y="377388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9"/>
          <p:cNvSpPr/>
          <p:nvPr/>
        </p:nvSpPr>
        <p:spPr>
          <a:xfrm>
            <a:off x="55321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3" name="CustomShape 20"/>
          <p:cNvSpPr/>
          <p:nvPr/>
        </p:nvSpPr>
        <p:spPr>
          <a:xfrm>
            <a:off x="4678560" y="434520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1"/>
          <p:cNvSpPr/>
          <p:nvPr/>
        </p:nvSpPr>
        <p:spPr>
          <a:xfrm>
            <a:off x="90219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5" name="CustomShape 22"/>
          <p:cNvSpPr/>
          <p:nvPr/>
        </p:nvSpPr>
        <p:spPr>
          <a:xfrm>
            <a:off x="91897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6" name="CustomShape 23"/>
          <p:cNvSpPr/>
          <p:nvPr/>
        </p:nvSpPr>
        <p:spPr>
          <a:xfrm>
            <a:off x="91746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7" name="CustomShape 24"/>
          <p:cNvSpPr/>
          <p:nvPr/>
        </p:nvSpPr>
        <p:spPr>
          <a:xfrm>
            <a:off x="90219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8" name="CustomShape 25"/>
          <p:cNvSpPr/>
          <p:nvPr/>
        </p:nvSpPr>
        <p:spPr>
          <a:xfrm>
            <a:off x="9555480" y="30121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6"/>
          <p:cNvSpPr/>
          <p:nvPr/>
        </p:nvSpPr>
        <p:spPr>
          <a:xfrm>
            <a:off x="91897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0" name="CustomShape 27"/>
          <p:cNvSpPr/>
          <p:nvPr/>
        </p:nvSpPr>
        <p:spPr>
          <a:xfrm>
            <a:off x="8336160" y="43347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28"/>
          <p:cNvSpPr/>
          <p:nvPr/>
        </p:nvSpPr>
        <p:spPr>
          <a:xfrm>
            <a:off x="9772560" y="328428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2" name="CustomShape 29"/>
          <p:cNvSpPr/>
          <p:nvPr/>
        </p:nvSpPr>
        <p:spPr>
          <a:xfrm flipH="1">
            <a:off x="10875960" y="30448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0"/>
          <p:cNvSpPr/>
          <p:nvPr/>
        </p:nvSpPr>
        <p:spPr>
          <a:xfrm>
            <a:off x="10877400" y="38178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B1A5727-009D-435D-8A9B-62D5E6CBB683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915" name="Picture 4" descr=""/>
          <p:cNvPicPr/>
          <p:nvPr/>
        </p:nvPicPr>
        <p:blipFill>
          <a:blip r:embed="rId1"/>
          <a:stretch/>
        </p:blipFill>
        <p:spPr>
          <a:xfrm>
            <a:off x="838080" y="891360"/>
            <a:ext cx="12274560" cy="4594320"/>
          </a:xfrm>
          <a:prstGeom prst="rect">
            <a:avLst/>
          </a:prstGeom>
          <a:ln>
            <a:noFill/>
          </a:ln>
        </p:spPr>
      </p:pic>
      <p:sp>
        <p:nvSpPr>
          <p:cNvPr id="916" name="CustomShape 2"/>
          <p:cNvSpPr/>
          <p:nvPr/>
        </p:nvSpPr>
        <p:spPr>
          <a:xfrm>
            <a:off x="8458200" y="2731680"/>
            <a:ext cx="15156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3"/>
          <p:cNvSpPr/>
          <p:nvPr/>
        </p:nvSpPr>
        <p:spPr>
          <a:xfrm>
            <a:off x="6400800" y="2362320"/>
            <a:ext cx="205668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8" name="CustomShape 4"/>
          <p:cNvSpPr/>
          <p:nvPr/>
        </p:nvSpPr>
        <p:spPr>
          <a:xfrm flipH="1" flipV="1">
            <a:off x="10438560" y="3809160"/>
            <a:ext cx="83736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5"/>
          <p:cNvSpPr/>
          <p:nvPr/>
        </p:nvSpPr>
        <p:spPr>
          <a:xfrm>
            <a:off x="11277720" y="3562560"/>
            <a:ext cx="2056680" cy="51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0" name="CustomShape 6"/>
          <p:cNvSpPr/>
          <p:nvPr/>
        </p:nvSpPr>
        <p:spPr>
          <a:xfrm>
            <a:off x="8458200" y="4114800"/>
            <a:ext cx="34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7"/>
          <p:cNvSpPr/>
          <p:nvPr/>
        </p:nvSpPr>
        <p:spPr>
          <a:xfrm>
            <a:off x="6934320" y="3795480"/>
            <a:ext cx="152316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98323681-3DF2-4F2E-8503-476E0F1B8C1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923" name="Picture 1" descr=""/>
          <p:cNvPicPr/>
          <p:nvPr/>
        </p:nvPicPr>
        <p:blipFill>
          <a:blip r:embed="rId1"/>
          <a:stretch/>
        </p:blipFill>
        <p:spPr>
          <a:xfrm>
            <a:off x="1752480" y="983520"/>
            <a:ext cx="10533960" cy="4237920"/>
          </a:xfrm>
          <a:prstGeom prst="rect">
            <a:avLst/>
          </a:prstGeom>
          <a:ln>
            <a:noFill/>
          </a:ln>
        </p:spPr>
      </p:pic>
      <p:sp>
        <p:nvSpPr>
          <p:cNvPr id="924" name="CustomShape 2"/>
          <p:cNvSpPr/>
          <p:nvPr/>
        </p:nvSpPr>
        <p:spPr>
          <a:xfrm>
            <a:off x="8534520" y="3371040"/>
            <a:ext cx="15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3"/>
          <p:cNvSpPr/>
          <p:nvPr/>
        </p:nvSpPr>
        <p:spPr>
          <a:xfrm>
            <a:off x="6629400" y="3048120"/>
            <a:ext cx="190440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5A26A5DC-EA75-4DBF-ADFE-0E5F6A821EC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927" name="Picture 1" descr=""/>
          <p:cNvPicPr/>
          <p:nvPr/>
        </p:nvPicPr>
        <p:blipFill>
          <a:blip r:embed="rId1"/>
          <a:stretch/>
        </p:blipFill>
        <p:spPr>
          <a:xfrm>
            <a:off x="1523880" y="1143000"/>
            <a:ext cx="10638720" cy="3742560"/>
          </a:xfrm>
          <a:prstGeom prst="rect">
            <a:avLst/>
          </a:prstGeom>
          <a:ln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6496200" y="3048120"/>
            <a:ext cx="163764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8134200" y="3371040"/>
            <a:ext cx="24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Boot flow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A7E844A2-91CE-498B-B84B-918A3FAB584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355104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3" name="CustomShape 4"/>
          <p:cNvSpPr/>
          <p:nvPr/>
        </p:nvSpPr>
        <p:spPr>
          <a:xfrm>
            <a:off x="1226880" y="2825640"/>
            <a:ext cx="175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4" name="CustomShape 5"/>
          <p:cNvSpPr/>
          <p:nvPr/>
        </p:nvSpPr>
        <p:spPr>
          <a:xfrm>
            <a:off x="271260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5" name="CustomShape 6"/>
          <p:cNvSpPr/>
          <p:nvPr/>
        </p:nvSpPr>
        <p:spPr>
          <a:xfrm>
            <a:off x="576072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6" name="CustomShape 7"/>
          <p:cNvSpPr/>
          <p:nvPr/>
        </p:nvSpPr>
        <p:spPr>
          <a:xfrm>
            <a:off x="659880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7" name="CustomShape 8"/>
          <p:cNvSpPr/>
          <p:nvPr/>
        </p:nvSpPr>
        <p:spPr>
          <a:xfrm>
            <a:off x="880884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8" name="CustomShape 9"/>
          <p:cNvSpPr/>
          <p:nvPr/>
        </p:nvSpPr>
        <p:spPr>
          <a:xfrm>
            <a:off x="964692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9" name="Picture 25" descr=""/>
          <p:cNvPicPr/>
          <p:nvPr/>
        </p:nvPicPr>
        <p:blipFill>
          <a:blip r:embed="rId1"/>
          <a:stretch/>
        </p:blipFill>
        <p:spPr>
          <a:xfrm>
            <a:off x="1450080" y="300168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940" name="CustomShape 10"/>
          <p:cNvSpPr/>
          <p:nvPr/>
        </p:nvSpPr>
        <p:spPr>
          <a:xfrm rot="5400000">
            <a:off x="5837400" y="11696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1" name="CustomShape 11"/>
          <p:cNvSpPr/>
          <p:nvPr/>
        </p:nvSpPr>
        <p:spPr>
          <a:xfrm rot="5400000">
            <a:off x="8885520" y="11174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2" name="CustomShape 12"/>
          <p:cNvSpPr/>
          <p:nvPr/>
        </p:nvSpPr>
        <p:spPr>
          <a:xfrm>
            <a:off x="5412240" y="1510200"/>
            <a:ext cx="1477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3" name="CustomShape 13"/>
          <p:cNvSpPr/>
          <p:nvPr/>
        </p:nvSpPr>
        <p:spPr>
          <a:xfrm>
            <a:off x="8462160" y="1529280"/>
            <a:ext cx="1378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SBL Boot flow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91C0C9BA-1F82-4F5C-A97B-6175DFB633D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946" name="CustomShape 3"/>
          <p:cNvSpPr/>
          <p:nvPr/>
        </p:nvSpPr>
        <p:spPr>
          <a:xfrm>
            <a:off x="548640" y="3124080"/>
            <a:ext cx="1736640" cy="97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2362320" y="3657600"/>
            <a:ext cx="106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8" name="CustomShape 5"/>
          <p:cNvSpPr/>
          <p:nvPr/>
        </p:nvSpPr>
        <p:spPr>
          <a:xfrm>
            <a:off x="2416680" y="293544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949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RPRC N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</a:tbl>
          </a:graphicData>
        </a:graphic>
      </p:graphicFrame>
      <p:sp>
        <p:nvSpPr>
          <p:cNvPr id="950" name="CustomShape 7"/>
          <p:cNvSpPr/>
          <p:nvPr/>
        </p:nvSpPr>
        <p:spPr>
          <a:xfrm>
            <a:off x="3048120" y="4642560"/>
            <a:ext cx="3413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1" name="CustomShape 8"/>
          <p:cNvSpPr/>
          <p:nvPr/>
        </p:nvSpPr>
        <p:spPr>
          <a:xfrm>
            <a:off x="5791320" y="3620880"/>
            <a:ext cx="144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2" name="CustomShape 9"/>
          <p:cNvSpPr/>
          <p:nvPr/>
        </p:nvSpPr>
        <p:spPr>
          <a:xfrm>
            <a:off x="5656320" y="3238200"/>
            <a:ext cx="184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3" name="CustomShape 10"/>
          <p:cNvSpPr/>
          <p:nvPr/>
        </p:nvSpPr>
        <p:spPr>
          <a:xfrm>
            <a:off x="7469640" y="32104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4" name="CustomShape 11"/>
          <p:cNvSpPr/>
          <p:nvPr/>
        </p:nvSpPr>
        <p:spPr>
          <a:xfrm>
            <a:off x="8934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5" name="CustomShape 12"/>
          <p:cNvSpPr/>
          <p:nvPr/>
        </p:nvSpPr>
        <p:spPr>
          <a:xfrm>
            <a:off x="8671680" y="3620880"/>
            <a:ext cx="24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6" name="CustomShape 13"/>
          <p:cNvSpPr/>
          <p:nvPr/>
        </p:nvSpPr>
        <p:spPr>
          <a:xfrm>
            <a:off x="10136880" y="3620880"/>
            <a:ext cx="24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7" name="CustomShape 14"/>
          <p:cNvSpPr/>
          <p:nvPr/>
        </p:nvSpPr>
        <p:spPr>
          <a:xfrm>
            <a:off x="10383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8" name="CustomShape 15"/>
          <p:cNvSpPr/>
          <p:nvPr/>
        </p:nvSpPr>
        <p:spPr>
          <a:xfrm>
            <a:off x="11585520" y="3607560"/>
            <a:ext cx="24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9" name="CustomShape 16"/>
          <p:cNvSpPr/>
          <p:nvPr/>
        </p:nvSpPr>
        <p:spPr>
          <a:xfrm>
            <a:off x="11822040" y="31960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2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25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2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5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25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25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25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"/>
                            </p:stCondLst>
                            <p:childTnLst>
                              <p:par>
                                <p:cTn id="8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25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2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25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50"/>
                            </p:stCondLst>
                            <p:childTnLst>
                              <p:par>
                                <p:cTn id="9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2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25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250"/>
                            </p:stCondLst>
                            <p:childTnLst>
                              <p:par>
                                <p:cTn id="10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2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2207880" y="4870800"/>
            <a:ext cx="5884560" cy="15267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402920" y="6642720"/>
            <a:ext cx="667368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2207880" y="2467440"/>
            <a:ext cx="5868360" cy="15487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4314960" y="5041080"/>
            <a:ext cx="3533040" cy="592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4327200" y="5697000"/>
            <a:ext cx="3533040" cy="614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2207880" y="1447920"/>
            <a:ext cx="5868360" cy="8769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224080" y="4212720"/>
            <a:ext cx="586836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 rot="5400000">
            <a:off x="-743760" y="3595680"/>
            <a:ext cx="4949640" cy="653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b="0" lang="en-US" sz="1920" spc="-1" strike="noStrike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b="0" lang="en-US" sz="1920" spc="-1" strike="noStrike"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>
            <a:off x="4876920" y="2622240"/>
            <a:ext cx="2894760" cy="422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>
            <a:off x="4876920" y="1645920"/>
            <a:ext cx="2894760" cy="544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4876920" y="3191400"/>
            <a:ext cx="2894760" cy="707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10" dur="indefinite" restart="never" nodeType="tmRoot">
          <p:childTnLst>
            <p:seq>
              <p:cTn id="1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9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0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1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2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3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7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8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9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0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2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25"/>
          <p:cNvSpPr/>
          <p:nvPr/>
        </p:nvSpPr>
        <p:spPr>
          <a:xfrm>
            <a:off x="8863560" y="2685960"/>
            <a:ext cx="275004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6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3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4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5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2" dur="indefinite" restart="never" nodeType="tmRoot">
          <p:childTnLst>
            <p:seq>
              <p:cTn id="1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076DB7D-D035-48C4-B387-8BE217CCBD2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2362320" y="144792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2362320" y="4288320"/>
            <a:ext cx="9232920" cy="121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4202280" y="276408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4" name="CustomShape 5"/>
          <p:cNvSpPr/>
          <p:nvPr/>
        </p:nvSpPr>
        <p:spPr>
          <a:xfrm>
            <a:off x="4202280" y="169740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5" name="CustomShape 6"/>
          <p:cNvSpPr/>
          <p:nvPr/>
        </p:nvSpPr>
        <p:spPr>
          <a:xfrm>
            <a:off x="8715240" y="1717200"/>
            <a:ext cx="265140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6" name="CustomShape 7"/>
          <p:cNvSpPr/>
          <p:nvPr/>
        </p:nvSpPr>
        <p:spPr>
          <a:xfrm>
            <a:off x="4207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6070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8" name="CustomShape 9"/>
          <p:cNvSpPr/>
          <p:nvPr/>
        </p:nvSpPr>
        <p:spPr>
          <a:xfrm>
            <a:off x="7933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9" name="CustomShape 10"/>
          <p:cNvSpPr/>
          <p:nvPr/>
        </p:nvSpPr>
        <p:spPr>
          <a:xfrm>
            <a:off x="991944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20" name="CustomShape 11"/>
          <p:cNvSpPr/>
          <p:nvPr/>
        </p:nvSpPr>
        <p:spPr>
          <a:xfrm>
            <a:off x="47235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12"/>
          <p:cNvSpPr/>
          <p:nvPr/>
        </p:nvSpPr>
        <p:spPr>
          <a:xfrm>
            <a:off x="65523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13"/>
          <p:cNvSpPr/>
          <p:nvPr/>
        </p:nvSpPr>
        <p:spPr>
          <a:xfrm>
            <a:off x="8006040" y="3208680"/>
            <a:ext cx="151560" cy="13158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14"/>
          <p:cNvSpPr/>
          <p:nvPr/>
        </p:nvSpPr>
        <p:spPr>
          <a:xfrm>
            <a:off x="6156000" y="2117160"/>
            <a:ext cx="176040" cy="6519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5"/>
          <p:cNvSpPr/>
          <p:nvPr/>
        </p:nvSpPr>
        <p:spPr>
          <a:xfrm>
            <a:off x="670500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25" name="CustomShape 16"/>
          <p:cNvSpPr/>
          <p:nvPr/>
        </p:nvSpPr>
        <p:spPr>
          <a:xfrm>
            <a:off x="885024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26" name="CustomShape 17"/>
          <p:cNvSpPr/>
          <p:nvPr/>
        </p:nvSpPr>
        <p:spPr>
          <a:xfrm>
            <a:off x="8199000" y="2117160"/>
            <a:ext cx="1301760" cy="89820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18"/>
          <p:cNvSpPr/>
          <p:nvPr/>
        </p:nvSpPr>
        <p:spPr>
          <a:xfrm>
            <a:off x="10446480" y="2142720"/>
            <a:ext cx="162360" cy="23824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4" dur="indefinite" restart="never" nodeType="tmRoot">
          <p:childTnLst>
            <p:seq>
              <p:cTn id="1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3200400" y="575640"/>
            <a:ext cx="6509520" cy="605808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93CE460E-956B-4354-9AE7-55428F57FFC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3962520" y="1491840"/>
            <a:ext cx="837360" cy="170784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 flipV="1">
            <a:off x="3851280" y="6195240"/>
            <a:ext cx="2635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 flipV="1">
            <a:off x="4946760" y="6195240"/>
            <a:ext cx="817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6"/>
          <p:cNvSpPr/>
          <p:nvPr/>
        </p:nvSpPr>
        <p:spPr>
          <a:xfrm flipH="1" flipV="1">
            <a:off x="5673600" y="6323760"/>
            <a:ext cx="344880" cy="36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3048120" y="23461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5486400" y="668592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4406760" y="6685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321000" y="667908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1981080" y="2161440"/>
            <a:ext cx="10533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12"/>
          <p:cNvSpPr/>
          <p:nvPr/>
        </p:nvSpPr>
        <p:spPr>
          <a:xfrm flipV="1">
            <a:off x="8869680" y="6171480"/>
            <a:ext cx="36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"/>
          <p:cNvSpPr/>
          <p:nvPr/>
        </p:nvSpPr>
        <p:spPr>
          <a:xfrm>
            <a:off x="8305920" y="667908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2146320" y="952200"/>
            <a:ext cx="8881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15"/>
          <p:cNvSpPr/>
          <p:nvPr/>
        </p:nvSpPr>
        <p:spPr>
          <a:xfrm flipV="1">
            <a:off x="3035160" y="1273680"/>
            <a:ext cx="6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2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3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4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5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6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7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8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39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0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4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5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6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7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9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5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53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0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1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2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4973760" y="1557000"/>
            <a:ext cx="6989040" cy="5846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4"/>
          <p:cNvSpPr/>
          <p:nvPr/>
        </p:nvSpPr>
        <p:spPr>
          <a:xfrm>
            <a:off x="5382720" y="186840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1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2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3" name="CustomShape 7"/>
          <p:cNvSpPr/>
          <p:nvPr/>
        </p:nvSpPr>
        <p:spPr>
          <a:xfrm>
            <a:off x="2370600" y="20725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4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5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6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7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78" name="CustomShape 12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3"/>
          <p:cNvSpPr/>
          <p:nvPr/>
        </p:nvSpPr>
        <p:spPr>
          <a:xfrm>
            <a:off x="12309480" y="1527840"/>
            <a:ext cx="374040" cy="33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4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5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2" name="CustomShape 16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3" name="CustomShape 17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4" name="CustomShape 18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5" name="CustomShape 19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0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7" name="CustomShape 21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2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23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24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1" name="CustomShape 25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27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28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9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0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31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2"/>
          <p:cNvSpPr/>
          <p:nvPr/>
        </p:nvSpPr>
        <p:spPr>
          <a:xfrm>
            <a:off x="6544800" y="2224440"/>
            <a:ext cx="186840" cy="1206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3"/>
          <p:cNvSpPr/>
          <p:nvPr/>
        </p:nvSpPr>
        <p:spPr>
          <a:xfrm flipH="1">
            <a:off x="10224720" y="2206800"/>
            <a:ext cx="163440" cy="446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8" dur="indefinite" restart="never" nodeType="tmRoot">
          <p:childTnLst>
            <p:seq>
              <p:cTn id="1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B12F3C3F-2F3E-4BD6-8F82-AC45978ADFF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101" name="CustomShape 2"/>
          <p:cNvSpPr/>
          <p:nvPr/>
        </p:nvSpPr>
        <p:spPr>
          <a:xfrm>
            <a:off x="2286000" y="145548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2" name="CustomShape 3"/>
          <p:cNvSpPr/>
          <p:nvPr/>
        </p:nvSpPr>
        <p:spPr>
          <a:xfrm>
            <a:off x="2362320" y="4288320"/>
            <a:ext cx="9232920" cy="1730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3" name="CustomShape 4"/>
          <p:cNvSpPr/>
          <p:nvPr/>
        </p:nvSpPr>
        <p:spPr>
          <a:xfrm>
            <a:off x="4207320" y="1697040"/>
            <a:ext cx="396396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7933320" y="2779920"/>
            <a:ext cx="320472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4207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6070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7933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991944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472356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11"/>
          <p:cNvSpPr/>
          <p:nvPr/>
        </p:nvSpPr>
        <p:spPr>
          <a:xfrm>
            <a:off x="3821040" y="528120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6099480" y="5287320"/>
            <a:ext cx="1393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770364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3" name="CustomShape 14"/>
          <p:cNvSpPr/>
          <p:nvPr/>
        </p:nvSpPr>
        <p:spPr>
          <a:xfrm>
            <a:off x="959688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4" name="CustomShape 15"/>
          <p:cNvSpPr/>
          <p:nvPr/>
        </p:nvSpPr>
        <p:spPr>
          <a:xfrm>
            <a:off x="659952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8462520" y="315828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17"/>
          <p:cNvSpPr/>
          <p:nvPr/>
        </p:nvSpPr>
        <p:spPr>
          <a:xfrm>
            <a:off x="10448640" y="317952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8"/>
          <p:cNvSpPr/>
          <p:nvPr/>
        </p:nvSpPr>
        <p:spPr>
          <a:xfrm>
            <a:off x="7977600" y="2084400"/>
            <a:ext cx="160200" cy="683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5638680" y="76212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9" name="CustomShape 2"/>
          <p:cNvSpPr/>
          <p:nvPr/>
        </p:nvSpPr>
        <p:spPr>
          <a:xfrm>
            <a:off x="58204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"/>
          <p:cNvSpPr/>
          <p:nvPr/>
        </p:nvSpPr>
        <p:spPr>
          <a:xfrm>
            <a:off x="6296040" y="275292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21" name="CustomShape 4"/>
          <p:cNvSpPr/>
          <p:nvPr/>
        </p:nvSpPr>
        <p:spPr>
          <a:xfrm>
            <a:off x="6202080" y="1166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"/>
          <p:cNvSpPr/>
          <p:nvPr/>
        </p:nvSpPr>
        <p:spPr>
          <a:xfrm>
            <a:off x="6814080" y="261396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6583680" y="10278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7"/>
          <p:cNvSpPr/>
          <p:nvPr/>
        </p:nvSpPr>
        <p:spPr>
          <a:xfrm>
            <a:off x="7195680" y="247572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65280" y="8971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9"/>
          <p:cNvSpPr/>
          <p:nvPr/>
        </p:nvSpPr>
        <p:spPr>
          <a:xfrm>
            <a:off x="7577280" y="234468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27" name="CustomShape 10"/>
          <p:cNvSpPr/>
          <p:nvPr/>
        </p:nvSpPr>
        <p:spPr>
          <a:xfrm>
            <a:off x="84736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11"/>
          <p:cNvSpPr/>
          <p:nvPr/>
        </p:nvSpPr>
        <p:spPr>
          <a:xfrm>
            <a:off x="8428680" y="272772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29" name="CustomShape 12"/>
          <p:cNvSpPr/>
          <p:nvPr/>
        </p:nvSpPr>
        <p:spPr>
          <a:xfrm>
            <a:off x="330372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0" name="CustomShape 13"/>
          <p:cNvSpPr/>
          <p:nvPr/>
        </p:nvSpPr>
        <p:spPr>
          <a:xfrm>
            <a:off x="34855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14"/>
          <p:cNvSpPr/>
          <p:nvPr/>
        </p:nvSpPr>
        <p:spPr>
          <a:xfrm>
            <a:off x="396108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2" name="CustomShape 15"/>
          <p:cNvSpPr/>
          <p:nvPr/>
        </p:nvSpPr>
        <p:spPr>
          <a:xfrm>
            <a:off x="386712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16"/>
          <p:cNvSpPr/>
          <p:nvPr/>
        </p:nvSpPr>
        <p:spPr>
          <a:xfrm>
            <a:off x="447876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34" name="CustomShape 17"/>
          <p:cNvSpPr/>
          <p:nvPr/>
        </p:nvSpPr>
        <p:spPr>
          <a:xfrm>
            <a:off x="424836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18"/>
          <p:cNvSpPr/>
          <p:nvPr/>
        </p:nvSpPr>
        <p:spPr>
          <a:xfrm>
            <a:off x="486036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36" name="CustomShape 19"/>
          <p:cNvSpPr/>
          <p:nvPr/>
        </p:nvSpPr>
        <p:spPr>
          <a:xfrm>
            <a:off x="462996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20"/>
          <p:cNvSpPr/>
          <p:nvPr/>
        </p:nvSpPr>
        <p:spPr>
          <a:xfrm>
            <a:off x="524196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8" name="CustomShape 21"/>
          <p:cNvSpPr/>
          <p:nvPr/>
        </p:nvSpPr>
        <p:spPr>
          <a:xfrm>
            <a:off x="61387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22"/>
          <p:cNvSpPr/>
          <p:nvPr/>
        </p:nvSpPr>
        <p:spPr>
          <a:xfrm>
            <a:off x="609372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40" name="CustomShape 23"/>
          <p:cNvSpPr/>
          <p:nvPr/>
        </p:nvSpPr>
        <p:spPr>
          <a:xfrm>
            <a:off x="786024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1" name="CustomShape 24"/>
          <p:cNvSpPr/>
          <p:nvPr/>
        </p:nvSpPr>
        <p:spPr>
          <a:xfrm>
            <a:off x="804204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5"/>
          <p:cNvSpPr/>
          <p:nvPr/>
        </p:nvSpPr>
        <p:spPr>
          <a:xfrm>
            <a:off x="851760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3" name="CustomShape 26"/>
          <p:cNvSpPr/>
          <p:nvPr/>
        </p:nvSpPr>
        <p:spPr>
          <a:xfrm>
            <a:off x="842328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27"/>
          <p:cNvSpPr/>
          <p:nvPr/>
        </p:nvSpPr>
        <p:spPr>
          <a:xfrm>
            <a:off x="903528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45" name="CustomShape 28"/>
          <p:cNvSpPr/>
          <p:nvPr/>
        </p:nvSpPr>
        <p:spPr>
          <a:xfrm>
            <a:off x="880488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9"/>
          <p:cNvSpPr/>
          <p:nvPr/>
        </p:nvSpPr>
        <p:spPr>
          <a:xfrm>
            <a:off x="941688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147" name="CustomShape 30"/>
          <p:cNvSpPr/>
          <p:nvPr/>
        </p:nvSpPr>
        <p:spPr>
          <a:xfrm>
            <a:off x="918648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31"/>
          <p:cNvSpPr/>
          <p:nvPr/>
        </p:nvSpPr>
        <p:spPr>
          <a:xfrm>
            <a:off x="979848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49" name="CustomShape 32"/>
          <p:cNvSpPr/>
          <p:nvPr/>
        </p:nvSpPr>
        <p:spPr>
          <a:xfrm>
            <a:off x="1069488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33"/>
          <p:cNvSpPr/>
          <p:nvPr/>
        </p:nvSpPr>
        <p:spPr>
          <a:xfrm>
            <a:off x="1064988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"/>
          <p:cNvGrpSpPr/>
          <p:nvPr/>
        </p:nvGrpSpPr>
        <p:grpSpPr>
          <a:xfrm>
            <a:off x="6863040" y="2081160"/>
            <a:ext cx="5704200" cy="942120"/>
            <a:chOff x="6863040" y="2081160"/>
            <a:chExt cx="5704200" cy="942120"/>
          </a:xfrm>
        </p:grpSpPr>
        <p:sp>
          <p:nvSpPr>
            <p:cNvPr id="1152" name="CustomShape 2"/>
            <p:cNvSpPr/>
            <p:nvPr/>
          </p:nvSpPr>
          <p:spPr>
            <a:xfrm>
              <a:off x="686304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53" name="CustomShape 3"/>
            <p:cNvSpPr/>
            <p:nvPr/>
          </p:nvSpPr>
          <p:spPr>
            <a:xfrm>
              <a:off x="851436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4"/>
            <p:cNvSpPr/>
            <p:nvPr/>
          </p:nvSpPr>
          <p:spPr>
            <a:xfrm>
              <a:off x="896472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55" name="CustomShape 5"/>
            <p:cNvSpPr/>
            <p:nvPr/>
          </p:nvSpPr>
          <p:spPr>
            <a:xfrm>
              <a:off x="1061640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6"/>
            <p:cNvSpPr/>
            <p:nvPr/>
          </p:nvSpPr>
          <p:spPr>
            <a:xfrm>
              <a:off x="1106676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15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1158" name="Group 8"/>
          <p:cNvGrpSpPr/>
          <p:nvPr/>
        </p:nvGrpSpPr>
        <p:grpSpPr>
          <a:xfrm>
            <a:off x="6860520" y="5102280"/>
            <a:ext cx="5829480" cy="829800"/>
            <a:chOff x="6860520" y="5102280"/>
            <a:chExt cx="5829480" cy="829800"/>
          </a:xfrm>
        </p:grpSpPr>
        <p:sp>
          <p:nvSpPr>
            <p:cNvPr id="1159" name="CustomShape 9"/>
            <p:cNvSpPr/>
            <p:nvPr/>
          </p:nvSpPr>
          <p:spPr>
            <a:xfrm>
              <a:off x="68605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1160" name="CustomShape 10"/>
            <p:cNvSpPr/>
            <p:nvPr/>
          </p:nvSpPr>
          <p:spPr>
            <a:xfrm>
              <a:off x="80938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11"/>
            <p:cNvSpPr/>
            <p:nvPr/>
          </p:nvSpPr>
          <p:spPr>
            <a:xfrm>
              <a:off x="84301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1162" name="CustomShape 12"/>
            <p:cNvSpPr/>
            <p:nvPr/>
          </p:nvSpPr>
          <p:spPr>
            <a:xfrm>
              <a:off x="96634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13"/>
            <p:cNvSpPr/>
            <p:nvPr/>
          </p:nvSpPr>
          <p:spPr>
            <a:xfrm>
              <a:off x="100000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1164" name="CustomShape 14"/>
            <p:cNvSpPr/>
            <p:nvPr/>
          </p:nvSpPr>
          <p:spPr>
            <a:xfrm>
              <a:off x="1123344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15"/>
            <p:cNvSpPr/>
            <p:nvPr/>
          </p:nvSpPr>
          <p:spPr>
            <a:xfrm>
              <a:off x="115696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b="0" lang="en-US" sz="900" spc="-1" strike="noStrike">
                <a:latin typeface="Arial"/>
              </a:endParaRPr>
            </a:p>
          </p:txBody>
        </p:sp>
      </p:grpSp>
      <p:grpSp>
        <p:nvGrpSpPr>
          <p:cNvPr id="1166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167" name="CustomShape 17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ICSS EMAC RX/TX Data Path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8" name="CustomShape 18"/>
          <p:cNvSpPr/>
          <p:nvPr/>
        </p:nvSpPr>
        <p:spPr>
          <a:xfrm>
            <a:off x="914400" y="239004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9" name="CustomShape 19"/>
          <p:cNvSpPr/>
          <p:nvPr/>
        </p:nvSpPr>
        <p:spPr>
          <a:xfrm>
            <a:off x="1066680" y="551772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4" dur="indefinite" restart="never" nodeType="tmRoot">
          <p:childTnLst>
            <p:seq>
              <p:cTn id="1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533520" y="11736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ICSS EMAC Storm Prevention Architecture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FCAFD2CE-A6C6-4A6A-AFEA-41C0D7CC8CA8}" type="slidenum">
              <a:rPr b="0" lang="en-US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172" name="CustomShape 3"/>
          <p:cNvSpPr/>
          <p:nvPr/>
        </p:nvSpPr>
        <p:spPr>
          <a:xfrm>
            <a:off x="5867280" y="1097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3" name="CustomShape 4"/>
          <p:cNvSpPr/>
          <p:nvPr/>
        </p:nvSpPr>
        <p:spPr>
          <a:xfrm>
            <a:off x="967752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4" name="CustomShape 5"/>
          <p:cNvSpPr/>
          <p:nvPr/>
        </p:nvSpPr>
        <p:spPr>
          <a:xfrm>
            <a:off x="205740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5" name="CustomShape 6"/>
          <p:cNvSpPr/>
          <p:nvPr/>
        </p:nvSpPr>
        <p:spPr>
          <a:xfrm>
            <a:off x="5867280" y="45644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6" name="CustomShape 7"/>
          <p:cNvSpPr/>
          <p:nvPr/>
        </p:nvSpPr>
        <p:spPr>
          <a:xfrm>
            <a:off x="5867280" y="6335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7" name="CustomShape 8"/>
          <p:cNvSpPr/>
          <p:nvPr/>
        </p:nvSpPr>
        <p:spPr>
          <a:xfrm>
            <a:off x="5867280" y="2838240"/>
            <a:ext cx="2666160" cy="115776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8" name="CustomShape 9"/>
          <p:cNvSpPr/>
          <p:nvPr/>
        </p:nvSpPr>
        <p:spPr>
          <a:xfrm>
            <a:off x="7201080" y="2270880"/>
            <a:ext cx="36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0"/>
          <p:cNvSpPr/>
          <p:nvPr/>
        </p:nvSpPr>
        <p:spPr>
          <a:xfrm>
            <a:off x="7201080" y="4004280"/>
            <a:ext cx="36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1"/>
          <p:cNvSpPr/>
          <p:nvPr/>
        </p:nvSpPr>
        <p:spPr>
          <a:xfrm>
            <a:off x="7201080" y="5738040"/>
            <a:ext cx="360" cy="59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2"/>
          <p:cNvSpPr/>
          <p:nvPr/>
        </p:nvSpPr>
        <p:spPr>
          <a:xfrm>
            <a:off x="8534520" y="3417480"/>
            <a:ext cx="114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3"/>
          <p:cNvSpPr/>
          <p:nvPr/>
        </p:nvSpPr>
        <p:spPr>
          <a:xfrm flipH="1">
            <a:off x="4723560" y="3417480"/>
            <a:ext cx="114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14"/>
          <p:cNvSpPr/>
          <p:nvPr/>
        </p:nvSpPr>
        <p:spPr>
          <a:xfrm flipH="1" rot="5400000">
            <a:off x="10423440" y="3418560"/>
            <a:ext cx="1172520" cy="1188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15"/>
          <p:cNvSpPr/>
          <p:nvPr/>
        </p:nvSpPr>
        <p:spPr>
          <a:xfrm>
            <a:off x="5843880" y="2652480"/>
            <a:ext cx="1065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5" name="CustomShape 16"/>
          <p:cNvSpPr/>
          <p:nvPr/>
        </p:nvSpPr>
        <p:spPr>
          <a:xfrm>
            <a:off x="4755240" y="3529800"/>
            <a:ext cx="1291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6" name="CustomShape 17"/>
          <p:cNvSpPr/>
          <p:nvPr/>
        </p:nvSpPr>
        <p:spPr>
          <a:xfrm>
            <a:off x="7287840" y="4079160"/>
            <a:ext cx="1806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7" name="CustomShape 18"/>
          <p:cNvSpPr/>
          <p:nvPr/>
        </p:nvSpPr>
        <p:spPr>
          <a:xfrm>
            <a:off x="10378800" y="4966560"/>
            <a:ext cx="2602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8" name="CustomShape 19"/>
          <p:cNvSpPr/>
          <p:nvPr/>
        </p:nvSpPr>
        <p:spPr>
          <a:xfrm>
            <a:off x="11139840" y="2490120"/>
            <a:ext cx="144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6" dur="indefinite" restart="never" nodeType="tmRoot">
          <p:childTnLst>
            <p:seq>
              <p:cTn id="1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C0DE4A0-7755-4E95-9368-014FB7B93FC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1190" name="Graphic 5" descr=""/>
          <p:cNvPicPr/>
          <p:nvPr/>
        </p:nvPicPr>
        <p:blipFill>
          <a:blip r:embed="rId1"/>
          <a:stretch/>
        </p:blipFill>
        <p:spPr>
          <a:xfrm>
            <a:off x="6172200" y="2590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191" name="Graphic 7" descr=""/>
          <p:cNvPicPr/>
          <p:nvPr/>
        </p:nvPicPr>
        <p:blipFill>
          <a:blip r:embed="rId2"/>
          <a:stretch/>
        </p:blipFill>
        <p:spPr>
          <a:xfrm>
            <a:off x="4343400" y="1676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192" name="Graphic 9" descr=""/>
          <p:cNvPicPr/>
          <p:nvPr/>
        </p:nvPicPr>
        <p:blipFill>
          <a:blip r:embed="rId3"/>
          <a:stretch/>
        </p:blipFill>
        <p:spPr>
          <a:xfrm>
            <a:off x="2057400" y="259092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1193" name="CustomShape 2"/>
          <p:cNvSpPr/>
          <p:nvPr/>
        </p:nvSpPr>
        <p:spPr>
          <a:xfrm flipH="1" flipV="1" rot="5400000">
            <a:off x="3200400" y="1446480"/>
            <a:ext cx="456480" cy="18280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3"/>
          <p:cNvSpPr/>
          <p:nvPr/>
        </p:nvSpPr>
        <p:spPr>
          <a:xfrm flipV="1" rot="16200000">
            <a:off x="5715720" y="1675800"/>
            <a:ext cx="456480" cy="13708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4"/>
          <p:cNvSpPr/>
          <p:nvPr/>
        </p:nvSpPr>
        <p:spPr>
          <a:xfrm>
            <a:off x="1695240" y="351900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6" name="CustomShape 5"/>
          <p:cNvSpPr/>
          <p:nvPr/>
        </p:nvSpPr>
        <p:spPr>
          <a:xfrm>
            <a:off x="5810040" y="352224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7" name="CustomShape 6"/>
          <p:cNvSpPr/>
          <p:nvPr/>
        </p:nvSpPr>
        <p:spPr>
          <a:xfrm>
            <a:off x="3850200" y="2590920"/>
            <a:ext cx="1821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F98A785A-D81E-474C-8049-EC1722B79EE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1199" name="Picture 4" descr=""/>
          <p:cNvPicPr/>
          <p:nvPr/>
        </p:nvPicPr>
        <p:blipFill>
          <a:blip r:embed="rId1"/>
          <a:stretch/>
        </p:blipFill>
        <p:spPr>
          <a:xfrm>
            <a:off x="1752480" y="148680"/>
            <a:ext cx="9586080" cy="6652440"/>
          </a:xfrm>
          <a:prstGeom prst="rect">
            <a:avLst/>
          </a:prstGeom>
          <a:ln>
            <a:noFill/>
          </a:ln>
        </p:spPr>
      </p:pic>
      <p:sp>
        <p:nvSpPr>
          <p:cNvPr id="1200" name="CustomShape 2"/>
          <p:cNvSpPr/>
          <p:nvPr/>
        </p:nvSpPr>
        <p:spPr>
          <a:xfrm>
            <a:off x="7162920" y="4114800"/>
            <a:ext cx="4176000" cy="380160"/>
          </a:xfrm>
          <a:prstGeom prst="rect">
            <a:avLst/>
          </a:prstGeom>
          <a:noFill/>
          <a:ln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3"/>
          <p:cNvSpPr/>
          <p:nvPr/>
        </p:nvSpPr>
        <p:spPr>
          <a:xfrm>
            <a:off x="2057400" y="464832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4"/>
          <p:cNvSpPr/>
          <p:nvPr/>
        </p:nvSpPr>
        <p:spPr>
          <a:xfrm>
            <a:off x="2133720" y="632448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0" dur="indefinite" restart="never" nodeType="tmRoot">
          <p:childTnLst>
            <p:seq>
              <p:cTn id="1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09750A6-C5E8-4C4F-92FA-7356F9F80B3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8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0" name="CustomShape 8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1" name="CustomShape 9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3606480" y="254592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>
            <a:off x="3603960" y="40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4" name="CustomShape 12"/>
          <p:cNvSpPr/>
          <p:nvPr/>
        </p:nvSpPr>
        <p:spPr>
          <a:xfrm>
            <a:off x="3605040" y="362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5" name="CustomShape 13"/>
          <p:cNvSpPr/>
          <p:nvPr/>
        </p:nvSpPr>
        <p:spPr>
          <a:xfrm>
            <a:off x="3604680" y="31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6" name="CustomShape 14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15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6"/>
          <p:cNvSpPr/>
          <p:nvPr/>
        </p:nvSpPr>
        <p:spPr>
          <a:xfrm>
            <a:off x="5608440" y="28195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17"/>
          <p:cNvSpPr/>
          <p:nvPr/>
        </p:nvSpPr>
        <p:spPr>
          <a:xfrm>
            <a:off x="5617800" y="43434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8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19"/>
          <p:cNvSpPr/>
          <p:nvPr/>
        </p:nvSpPr>
        <p:spPr>
          <a:xfrm>
            <a:off x="5608440" y="34290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0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3" name="CustomShape 21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4" name="CustomShape 22"/>
          <p:cNvSpPr/>
          <p:nvPr/>
        </p:nvSpPr>
        <p:spPr>
          <a:xfrm>
            <a:off x="6181920" y="2647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5" name="CustomShape 23"/>
          <p:cNvSpPr/>
          <p:nvPr/>
        </p:nvSpPr>
        <p:spPr>
          <a:xfrm>
            <a:off x="6181920" y="325872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6" name="CustomShape 24"/>
          <p:cNvSpPr/>
          <p:nvPr/>
        </p:nvSpPr>
        <p:spPr>
          <a:xfrm>
            <a:off x="6201360" y="373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7" name="CustomShape 25"/>
          <p:cNvSpPr/>
          <p:nvPr/>
        </p:nvSpPr>
        <p:spPr>
          <a:xfrm>
            <a:off x="6201360" y="418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8" name="CustomShape 2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8"/>
          <p:cNvSpPr/>
          <p:nvPr/>
        </p:nvSpPr>
        <p:spPr>
          <a:xfrm>
            <a:off x="3505320" y="28116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29"/>
          <p:cNvSpPr/>
          <p:nvPr/>
        </p:nvSpPr>
        <p:spPr>
          <a:xfrm>
            <a:off x="3505320" y="34290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0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3505320" y="43434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3220560" y="481680"/>
            <a:ext cx="4900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2" dur="indefinite" restart="never" nodeType="tmRoot">
          <p:childTnLst>
            <p:seq>
              <p:cTn id="1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71271A87-FD45-4B5B-9C8D-FA734C73941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7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5"/>
          <p:cNvSpPr/>
          <p:nvPr/>
        </p:nvSpPr>
        <p:spPr>
          <a:xfrm>
            <a:off x="4419720" y="1828800"/>
            <a:ext cx="1188000" cy="251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0" name="CustomShape 6"/>
          <p:cNvSpPr/>
          <p:nvPr/>
        </p:nvSpPr>
        <p:spPr>
          <a:xfrm>
            <a:off x="2855880" y="277308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1" name="CustomShape 7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2" name="CustomShape 8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3" name="CustomShape 9"/>
          <p:cNvSpPr/>
          <p:nvPr/>
        </p:nvSpPr>
        <p:spPr>
          <a:xfrm>
            <a:off x="3584880" y="283932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4" name="CustomShape 10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1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2"/>
          <p:cNvSpPr/>
          <p:nvPr/>
        </p:nvSpPr>
        <p:spPr>
          <a:xfrm>
            <a:off x="5598720" y="36655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13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8" name="CustomShape 14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9" name="CustomShape 15"/>
          <p:cNvSpPr/>
          <p:nvPr/>
        </p:nvSpPr>
        <p:spPr>
          <a:xfrm>
            <a:off x="6172200" y="3493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0" name="CustomShape 1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8"/>
          <p:cNvSpPr/>
          <p:nvPr/>
        </p:nvSpPr>
        <p:spPr>
          <a:xfrm>
            <a:off x="3512880" y="31050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9"/>
          <p:cNvSpPr/>
          <p:nvPr/>
        </p:nvSpPr>
        <p:spPr>
          <a:xfrm>
            <a:off x="2283840" y="981720"/>
            <a:ext cx="5834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4" name="CustomShape 20"/>
          <p:cNvSpPr/>
          <p:nvPr/>
        </p:nvSpPr>
        <p:spPr>
          <a:xfrm>
            <a:off x="3594240" y="32288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5" name="CustomShape 21"/>
          <p:cNvSpPr/>
          <p:nvPr/>
        </p:nvSpPr>
        <p:spPr>
          <a:xfrm>
            <a:off x="3589200" y="36266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6" name="CustomShape 22"/>
          <p:cNvSpPr/>
          <p:nvPr/>
        </p:nvSpPr>
        <p:spPr>
          <a:xfrm>
            <a:off x="3601800" y="406296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7" name="CustomShape 23"/>
          <p:cNvSpPr/>
          <p:nvPr/>
        </p:nvSpPr>
        <p:spPr>
          <a:xfrm>
            <a:off x="3505320" y="348876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24"/>
          <p:cNvSpPr/>
          <p:nvPr/>
        </p:nvSpPr>
        <p:spPr>
          <a:xfrm>
            <a:off x="3500280" y="38779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25"/>
          <p:cNvSpPr/>
          <p:nvPr/>
        </p:nvSpPr>
        <p:spPr>
          <a:xfrm>
            <a:off x="3500280" y="432864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26"/>
          <p:cNvSpPr/>
          <p:nvPr/>
        </p:nvSpPr>
        <p:spPr>
          <a:xfrm>
            <a:off x="3598200" y="2839320"/>
            <a:ext cx="933840" cy="25700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34" dur="indefinite" restart="never" nodeType="tmRoot">
          <p:childTnLst>
            <p:seq>
              <p:cTn id="1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8C827FD6-0855-4F59-8C45-A8BF7594071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 rot="16200000">
            <a:off x="1816920" y="-67968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655560" y="13474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744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>
            <a:off x="9730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>
            <a:off x="1189080" y="1652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>
            <a:off x="14176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>
            <a:off x="16462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9"/>
          <p:cNvSpPr/>
          <p:nvPr/>
        </p:nvSpPr>
        <p:spPr>
          <a:xfrm>
            <a:off x="1874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2090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2319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55560" y="29120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324648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14"/>
          <p:cNvSpPr/>
          <p:nvPr/>
        </p:nvSpPr>
        <p:spPr>
          <a:xfrm>
            <a:off x="3221280" y="13276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"/>
          <p:cNvSpPr/>
          <p:nvPr/>
        </p:nvSpPr>
        <p:spPr>
          <a:xfrm>
            <a:off x="3309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3538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7"/>
          <p:cNvSpPr/>
          <p:nvPr/>
        </p:nvSpPr>
        <p:spPr>
          <a:xfrm>
            <a:off x="3754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39830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9"/>
          <p:cNvSpPr/>
          <p:nvPr/>
        </p:nvSpPr>
        <p:spPr>
          <a:xfrm>
            <a:off x="42116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4440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4656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4884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1998720" y="3664800"/>
            <a:ext cx="1982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2"/>
          <a:stretch/>
        </p:blipFill>
        <p:spPr>
          <a:xfrm rot="16200000">
            <a:off x="181692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4"/>
          <p:cNvSpPr/>
          <p:nvPr/>
        </p:nvSpPr>
        <p:spPr>
          <a:xfrm>
            <a:off x="655560" y="50950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5"/>
          <p:cNvSpPr/>
          <p:nvPr/>
        </p:nvSpPr>
        <p:spPr>
          <a:xfrm>
            <a:off x="7444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6"/>
          <p:cNvSpPr/>
          <p:nvPr/>
        </p:nvSpPr>
        <p:spPr>
          <a:xfrm>
            <a:off x="9730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7"/>
          <p:cNvSpPr/>
          <p:nvPr/>
        </p:nvSpPr>
        <p:spPr>
          <a:xfrm>
            <a:off x="11890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8"/>
          <p:cNvSpPr/>
          <p:nvPr/>
        </p:nvSpPr>
        <p:spPr>
          <a:xfrm>
            <a:off x="14176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9"/>
          <p:cNvSpPr/>
          <p:nvPr/>
        </p:nvSpPr>
        <p:spPr>
          <a:xfrm>
            <a:off x="16462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0"/>
          <p:cNvSpPr/>
          <p:nvPr/>
        </p:nvSpPr>
        <p:spPr>
          <a:xfrm>
            <a:off x="18748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1"/>
          <p:cNvSpPr/>
          <p:nvPr/>
        </p:nvSpPr>
        <p:spPr>
          <a:xfrm>
            <a:off x="2090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2"/>
          <p:cNvSpPr/>
          <p:nvPr/>
        </p:nvSpPr>
        <p:spPr>
          <a:xfrm>
            <a:off x="2324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3"/>
          <p:cNvSpPr/>
          <p:nvPr/>
        </p:nvSpPr>
        <p:spPr>
          <a:xfrm>
            <a:off x="65556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34"/>
          <p:cNvSpPr/>
          <p:nvPr/>
        </p:nvSpPr>
        <p:spPr>
          <a:xfrm>
            <a:off x="324648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35"/>
          <p:cNvSpPr/>
          <p:nvPr/>
        </p:nvSpPr>
        <p:spPr>
          <a:xfrm>
            <a:off x="3221280" y="50752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6"/>
          <p:cNvSpPr/>
          <p:nvPr/>
        </p:nvSpPr>
        <p:spPr>
          <a:xfrm>
            <a:off x="3309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7"/>
          <p:cNvSpPr/>
          <p:nvPr/>
        </p:nvSpPr>
        <p:spPr>
          <a:xfrm>
            <a:off x="35384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8"/>
          <p:cNvSpPr/>
          <p:nvPr/>
        </p:nvSpPr>
        <p:spPr>
          <a:xfrm>
            <a:off x="3754440" y="51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9"/>
          <p:cNvSpPr/>
          <p:nvPr/>
        </p:nvSpPr>
        <p:spPr>
          <a:xfrm>
            <a:off x="39956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40"/>
          <p:cNvSpPr/>
          <p:nvPr/>
        </p:nvSpPr>
        <p:spPr>
          <a:xfrm>
            <a:off x="42116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1"/>
          <p:cNvSpPr/>
          <p:nvPr/>
        </p:nvSpPr>
        <p:spPr>
          <a:xfrm>
            <a:off x="4440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42"/>
          <p:cNvSpPr/>
          <p:nvPr/>
        </p:nvSpPr>
        <p:spPr>
          <a:xfrm>
            <a:off x="4656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3"/>
          <p:cNvSpPr/>
          <p:nvPr/>
        </p:nvSpPr>
        <p:spPr>
          <a:xfrm>
            <a:off x="48848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4"/>
          <p:cNvSpPr/>
          <p:nvPr/>
        </p:nvSpPr>
        <p:spPr>
          <a:xfrm>
            <a:off x="1961640" y="7412400"/>
            <a:ext cx="225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3"/>
          <a:stretch/>
        </p:blipFill>
        <p:spPr>
          <a:xfrm rot="16200000">
            <a:off x="7776360" y="-71676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296" name="CustomShape 45"/>
          <p:cNvSpPr/>
          <p:nvPr/>
        </p:nvSpPr>
        <p:spPr>
          <a:xfrm>
            <a:off x="6615000" y="13104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6"/>
          <p:cNvSpPr/>
          <p:nvPr/>
        </p:nvSpPr>
        <p:spPr>
          <a:xfrm>
            <a:off x="67039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7"/>
          <p:cNvSpPr/>
          <p:nvPr/>
        </p:nvSpPr>
        <p:spPr>
          <a:xfrm>
            <a:off x="69325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8"/>
          <p:cNvSpPr/>
          <p:nvPr/>
        </p:nvSpPr>
        <p:spPr>
          <a:xfrm>
            <a:off x="7148520" y="16153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9"/>
          <p:cNvSpPr/>
          <p:nvPr/>
        </p:nvSpPr>
        <p:spPr>
          <a:xfrm>
            <a:off x="7377120" y="16009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0"/>
          <p:cNvSpPr/>
          <p:nvPr/>
        </p:nvSpPr>
        <p:spPr>
          <a:xfrm>
            <a:off x="76057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1"/>
          <p:cNvSpPr/>
          <p:nvPr/>
        </p:nvSpPr>
        <p:spPr>
          <a:xfrm>
            <a:off x="7834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2"/>
          <p:cNvSpPr/>
          <p:nvPr/>
        </p:nvSpPr>
        <p:spPr>
          <a:xfrm>
            <a:off x="8050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3"/>
          <p:cNvSpPr/>
          <p:nvPr/>
        </p:nvSpPr>
        <p:spPr>
          <a:xfrm>
            <a:off x="8277120" y="1595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54"/>
          <p:cNvSpPr/>
          <p:nvPr/>
        </p:nvSpPr>
        <p:spPr>
          <a:xfrm>
            <a:off x="661500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55"/>
          <p:cNvSpPr/>
          <p:nvPr/>
        </p:nvSpPr>
        <p:spPr>
          <a:xfrm>
            <a:off x="9205920" y="283752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56"/>
          <p:cNvSpPr/>
          <p:nvPr/>
        </p:nvSpPr>
        <p:spPr>
          <a:xfrm>
            <a:off x="9180360" y="12906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7"/>
          <p:cNvSpPr/>
          <p:nvPr/>
        </p:nvSpPr>
        <p:spPr>
          <a:xfrm>
            <a:off x="92818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8"/>
          <p:cNvSpPr/>
          <p:nvPr/>
        </p:nvSpPr>
        <p:spPr>
          <a:xfrm>
            <a:off x="9497880" y="14205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9"/>
          <p:cNvSpPr/>
          <p:nvPr/>
        </p:nvSpPr>
        <p:spPr>
          <a:xfrm>
            <a:off x="9726480" y="16444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0"/>
          <p:cNvSpPr/>
          <p:nvPr/>
        </p:nvSpPr>
        <p:spPr>
          <a:xfrm>
            <a:off x="9929880" y="16326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61"/>
          <p:cNvSpPr/>
          <p:nvPr/>
        </p:nvSpPr>
        <p:spPr>
          <a:xfrm>
            <a:off x="101710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62"/>
          <p:cNvSpPr/>
          <p:nvPr/>
        </p:nvSpPr>
        <p:spPr>
          <a:xfrm>
            <a:off x="10399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63"/>
          <p:cNvSpPr/>
          <p:nvPr/>
        </p:nvSpPr>
        <p:spPr>
          <a:xfrm>
            <a:off x="10615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4"/>
          <p:cNvSpPr/>
          <p:nvPr/>
        </p:nvSpPr>
        <p:spPr>
          <a:xfrm>
            <a:off x="108442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65"/>
          <p:cNvSpPr/>
          <p:nvPr/>
        </p:nvSpPr>
        <p:spPr>
          <a:xfrm>
            <a:off x="7920360" y="3627720"/>
            <a:ext cx="2186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4"/>
          <a:stretch/>
        </p:blipFill>
        <p:spPr>
          <a:xfrm rot="16200000">
            <a:off x="769824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18" name="CustomShape 66"/>
          <p:cNvSpPr/>
          <p:nvPr/>
        </p:nvSpPr>
        <p:spPr>
          <a:xfrm>
            <a:off x="6536880" y="50954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7"/>
          <p:cNvSpPr/>
          <p:nvPr/>
        </p:nvSpPr>
        <p:spPr>
          <a:xfrm>
            <a:off x="66258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8"/>
          <p:cNvSpPr/>
          <p:nvPr/>
        </p:nvSpPr>
        <p:spPr>
          <a:xfrm>
            <a:off x="68544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9"/>
          <p:cNvSpPr/>
          <p:nvPr/>
        </p:nvSpPr>
        <p:spPr>
          <a:xfrm>
            <a:off x="707040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0"/>
          <p:cNvSpPr/>
          <p:nvPr/>
        </p:nvSpPr>
        <p:spPr>
          <a:xfrm>
            <a:off x="7299000" y="53859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1"/>
          <p:cNvSpPr/>
          <p:nvPr/>
        </p:nvSpPr>
        <p:spPr>
          <a:xfrm>
            <a:off x="75402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2"/>
          <p:cNvSpPr/>
          <p:nvPr/>
        </p:nvSpPr>
        <p:spPr>
          <a:xfrm>
            <a:off x="77688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73"/>
          <p:cNvSpPr/>
          <p:nvPr/>
        </p:nvSpPr>
        <p:spPr>
          <a:xfrm>
            <a:off x="7971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4"/>
          <p:cNvSpPr/>
          <p:nvPr/>
        </p:nvSpPr>
        <p:spPr>
          <a:xfrm>
            <a:off x="82026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5"/>
          <p:cNvSpPr/>
          <p:nvPr/>
        </p:nvSpPr>
        <p:spPr>
          <a:xfrm>
            <a:off x="653688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76"/>
          <p:cNvSpPr/>
          <p:nvPr/>
        </p:nvSpPr>
        <p:spPr>
          <a:xfrm>
            <a:off x="912780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CustomShape 77"/>
          <p:cNvSpPr/>
          <p:nvPr/>
        </p:nvSpPr>
        <p:spPr>
          <a:xfrm>
            <a:off x="9102240" y="50756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8"/>
          <p:cNvSpPr/>
          <p:nvPr/>
        </p:nvSpPr>
        <p:spPr>
          <a:xfrm>
            <a:off x="920376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9"/>
          <p:cNvSpPr/>
          <p:nvPr/>
        </p:nvSpPr>
        <p:spPr>
          <a:xfrm>
            <a:off x="94197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0"/>
          <p:cNvSpPr/>
          <p:nvPr/>
        </p:nvSpPr>
        <p:spPr>
          <a:xfrm>
            <a:off x="96375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1"/>
          <p:cNvSpPr/>
          <p:nvPr/>
        </p:nvSpPr>
        <p:spPr>
          <a:xfrm>
            <a:off x="9851400" y="5417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2"/>
          <p:cNvSpPr/>
          <p:nvPr/>
        </p:nvSpPr>
        <p:spPr>
          <a:xfrm>
            <a:off x="100929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83"/>
          <p:cNvSpPr/>
          <p:nvPr/>
        </p:nvSpPr>
        <p:spPr>
          <a:xfrm>
            <a:off x="10308960" y="5202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84"/>
          <p:cNvSpPr/>
          <p:nvPr/>
        </p:nvSpPr>
        <p:spPr>
          <a:xfrm>
            <a:off x="105372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5"/>
          <p:cNvSpPr/>
          <p:nvPr/>
        </p:nvSpPr>
        <p:spPr>
          <a:xfrm>
            <a:off x="107658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6"/>
          <p:cNvSpPr/>
          <p:nvPr/>
        </p:nvSpPr>
        <p:spPr>
          <a:xfrm>
            <a:off x="7841520" y="7412400"/>
            <a:ext cx="195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CCB0C556-EF07-4F2E-818F-4DC9AA8BC76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62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3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6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7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8" name="CustomShape 8"/>
          <p:cNvSpPr/>
          <p:nvPr/>
        </p:nvSpPr>
        <p:spPr>
          <a:xfrm>
            <a:off x="3540960" y="208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9" name="CustomShape 9"/>
          <p:cNvSpPr/>
          <p:nvPr/>
        </p:nvSpPr>
        <p:spPr>
          <a:xfrm>
            <a:off x="3619800" y="3580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0" name="CustomShape 10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1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2"/>
          <p:cNvSpPr/>
          <p:nvPr/>
        </p:nvSpPr>
        <p:spPr>
          <a:xfrm>
            <a:off x="6172200" y="2082240"/>
            <a:ext cx="12186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3" name="CustomShape 13"/>
          <p:cNvSpPr/>
          <p:nvPr/>
        </p:nvSpPr>
        <p:spPr>
          <a:xfrm>
            <a:off x="6201360" y="3618000"/>
            <a:ext cx="1218600" cy="62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4" name="CustomShape 14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15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6"/>
          <p:cNvSpPr/>
          <p:nvPr/>
        </p:nvSpPr>
        <p:spPr>
          <a:xfrm>
            <a:off x="7994880" y="208224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7" name="CustomShape 17"/>
          <p:cNvSpPr/>
          <p:nvPr/>
        </p:nvSpPr>
        <p:spPr>
          <a:xfrm>
            <a:off x="8001000" y="363780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8" name="CustomShape 18"/>
          <p:cNvSpPr/>
          <p:nvPr/>
        </p:nvSpPr>
        <p:spPr>
          <a:xfrm flipV="1">
            <a:off x="7391520" y="2373120"/>
            <a:ext cx="60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9"/>
          <p:cNvSpPr/>
          <p:nvPr/>
        </p:nvSpPr>
        <p:spPr>
          <a:xfrm>
            <a:off x="7430760" y="39301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20"/>
          <p:cNvSpPr/>
          <p:nvPr/>
        </p:nvSpPr>
        <p:spPr>
          <a:xfrm>
            <a:off x="10085400" y="208224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1" name="CustomShape 21"/>
          <p:cNvSpPr/>
          <p:nvPr/>
        </p:nvSpPr>
        <p:spPr>
          <a:xfrm>
            <a:off x="9442440" y="2374560"/>
            <a:ext cx="64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22"/>
          <p:cNvSpPr/>
          <p:nvPr/>
        </p:nvSpPr>
        <p:spPr>
          <a:xfrm>
            <a:off x="9442440" y="3930120"/>
            <a:ext cx="64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23"/>
          <p:cNvSpPr/>
          <p:nvPr/>
        </p:nvSpPr>
        <p:spPr>
          <a:xfrm>
            <a:off x="10085400" y="363780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4" name="CustomShape 24"/>
          <p:cNvSpPr/>
          <p:nvPr/>
        </p:nvSpPr>
        <p:spPr>
          <a:xfrm>
            <a:off x="3842640" y="500040"/>
            <a:ext cx="5391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6" dur="indefinite" restart="never" nodeType="tmRoot">
          <p:childTnLst>
            <p:seq>
              <p:cTn id="1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FB180740-5B67-4D2D-80B7-9C75D790CB3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286" name="CustomShape 2"/>
          <p:cNvSpPr/>
          <p:nvPr/>
        </p:nvSpPr>
        <p:spPr>
          <a:xfrm>
            <a:off x="228600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7" name="CustomShape 3"/>
          <p:cNvSpPr/>
          <p:nvPr/>
        </p:nvSpPr>
        <p:spPr>
          <a:xfrm>
            <a:off x="4559400" y="2666880"/>
            <a:ext cx="168804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8" name="CustomShape 4"/>
          <p:cNvSpPr/>
          <p:nvPr/>
        </p:nvSpPr>
        <p:spPr>
          <a:xfrm flipV="1">
            <a:off x="6248520" y="3122640"/>
            <a:ext cx="77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5"/>
          <p:cNvSpPr/>
          <p:nvPr/>
        </p:nvSpPr>
        <p:spPr>
          <a:xfrm>
            <a:off x="701964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0" name="CustomShape 6"/>
          <p:cNvSpPr/>
          <p:nvPr/>
        </p:nvSpPr>
        <p:spPr>
          <a:xfrm>
            <a:off x="3505320" y="3124080"/>
            <a:ext cx="105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7"/>
          <p:cNvSpPr/>
          <p:nvPr/>
        </p:nvSpPr>
        <p:spPr>
          <a:xfrm>
            <a:off x="3868920" y="500040"/>
            <a:ext cx="4705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2" name="CustomShape 8"/>
          <p:cNvSpPr/>
          <p:nvPr/>
        </p:nvSpPr>
        <p:spPr>
          <a:xfrm>
            <a:off x="3569760" y="2477880"/>
            <a:ext cx="940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3" name="CustomShape 9"/>
          <p:cNvSpPr/>
          <p:nvPr/>
        </p:nvSpPr>
        <p:spPr>
          <a:xfrm>
            <a:off x="4267080" y="4140360"/>
            <a:ext cx="2294640" cy="1237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4" name="CustomShape 10"/>
          <p:cNvSpPr/>
          <p:nvPr/>
        </p:nvSpPr>
        <p:spPr>
          <a:xfrm flipH="1" flipV="1">
            <a:off x="5403240" y="3580560"/>
            <a:ext cx="10080" cy="55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1"/>
          <p:cNvSpPr/>
          <p:nvPr/>
        </p:nvSpPr>
        <p:spPr>
          <a:xfrm flipV="1">
            <a:off x="8238960" y="3122640"/>
            <a:ext cx="67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2"/>
          <p:cNvSpPr/>
          <p:nvPr/>
        </p:nvSpPr>
        <p:spPr>
          <a:xfrm>
            <a:off x="8915400" y="2666880"/>
            <a:ext cx="14472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7" name="CustomShape 13"/>
          <p:cNvSpPr/>
          <p:nvPr/>
        </p:nvSpPr>
        <p:spPr>
          <a:xfrm>
            <a:off x="4596120" y="5466600"/>
            <a:ext cx="1614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8" name="CustomShape 14"/>
          <p:cNvSpPr/>
          <p:nvPr/>
        </p:nvSpPr>
        <p:spPr>
          <a:xfrm>
            <a:off x="6645960" y="3615840"/>
            <a:ext cx="2032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8" dur="indefinite" restart="never" nodeType="tmRoot">
          <p:childTnLst>
            <p:seq>
              <p:cTn id="1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104E850D-59A7-495E-9E20-F8D49448030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1078920" y="135180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b="0" lang="en-US" sz="224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40" spc="-1" strike="noStrike"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>
            <a:off x="1547280" y="2766960"/>
            <a:ext cx="1325520" cy="4953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b="0" lang="en-US" sz="1280" spc="-1" strike="noStrike">
              <a:latin typeface="Arial"/>
            </a:endParaRPr>
          </a:p>
        </p:txBody>
      </p:sp>
      <p:sp>
        <p:nvSpPr>
          <p:cNvPr id="1302" name="CustomShape 4"/>
          <p:cNvSpPr/>
          <p:nvPr/>
        </p:nvSpPr>
        <p:spPr>
          <a:xfrm>
            <a:off x="1547280" y="1641240"/>
            <a:ext cx="1325520" cy="4208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b="0" lang="en-US" sz="1280" spc="-1" strike="noStrike">
              <a:latin typeface="Arial"/>
            </a:endParaRPr>
          </a:p>
        </p:txBody>
      </p:sp>
      <p:sp>
        <p:nvSpPr>
          <p:cNvPr id="1303" name="CustomShape 5"/>
          <p:cNvSpPr/>
          <p:nvPr/>
        </p:nvSpPr>
        <p:spPr>
          <a:xfrm>
            <a:off x="486972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b="0" lang="en-US" sz="128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80" spc="-1" strike="noStrike">
              <a:latin typeface="Arial"/>
            </a:endParaRPr>
          </a:p>
        </p:txBody>
      </p:sp>
      <p:sp>
        <p:nvSpPr>
          <p:cNvPr id="1304" name="CustomShape 6"/>
          <p:cNvSpPr/>
          <p:nvPr/>
        </p:nvSpPr>
        <p:spPr>
          <a:xfrm>
            <a:off x="731520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b="0" lang="en-US" sz="128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80" spc="-1" strike="noStrike">
              <a:latin typeface="Arial"/>
            </a:endParaRPr>
          </a:p>
        </p:txBody>
      </p:sp>
      <p:sp>
        <p:nvSpPr>
          <p:cNvPr id="1305" name="CustomShape 7"/>
          <p:cNvSpPr/>
          <p:nvPr/>
        </p:nvSpPr>
        <p:spPr>
          <a:xfrm>
            <a:off x="9760680" y="151452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b="0" lang="en-US" sz="224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40" spc="-1" strike="noStrike">
              <a:latin typeface="Arial"/>
            </a:endParaRPr>
          </a:p>
        </p:txBody>
      </p:sp>
      <p:sp>
        <p:nvSpPr>
          <p:cNvPr id="1306" name="CustomShape 8"/>
          <p:cNvSpPr/>
          <p:nvPr/>
        </p:nvSpPr>
        <p:spPr>
          <a:xfrm flipV="1">
            <a:off x="3652200" y="2430000"/>
            <a:ext cx="121500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9"/>
          <p:cNvSpPr/>
          <p:nvPr/>
        </p:nvSpPr>
        <p:spPr>
          <a:xfrm flipV="1">
            <a:off x="6206400" y="2413440"/>
            <a:ext cx="110808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8" name="CustomShape 10"/>
          <p:cNvSpPr/>
          <p:nvPr/>
        </p:nvSpPr>
        <p:spPr>
          <a:xfrm>
            <a:off x="8623800" y="2374200"/>
            <a:ext cx="113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9" name="CustomShape 11"/>
          <p:cNvSpPr/>
          <p:nvPr/>
        </p:nvSpPr>
        <p:spPr>
          <a:xfrm flipH="1" rot="10800000">
            <a:off x="2014560" y="3080160"/>
            <a:ext cx="467640" cy="64908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0" name="CustomShape 12"/>
          <p:cNvSpPr/>
          <p:nvPr/>
        </p:nvSpPr>
        <p:spPr>
          <a:xfrm flipH="1" flipV="1" rot="10800000">
            <a:off x="2014560" y="3598200"/>
            <a:ext cx="467640" cy="583560"/>
          </a:xfrm>
          <a:prstGeom prst="bentConnector3">
            <a:avLst>
              <a:gd name="adj1" fmla="val -1685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1" name="CustomShape 13"/>
          <p:cNvSpPr/>
          <p:nvPr/>
        </p:nvSpPr>
        <p:spPr>
          <a:xfrm>
            <a:off x="3849840" y="2106000"/>
            <a:ext cx="82044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b="0" lang="en-US" sz="1280" spc="-1" strike="noStrike">
              <a:latin typeface="Arial"/>
            </a:endParaRPr>
          </a:p>
        </p:txBody>
      </p:sp>
      <p:sp>
        <p:nvSpPr>
          <p:cNvPr id="1312" name="CustomShape 14"/>
          <p:cNvSpPr/>
          <p:nvPr/>
        </p:nvSpPr>
        <p:spPr>
          <a:xfrm>
            <a:off x="12611880" y="2381400"/>
            <a:ext cx="1622880" cy="5036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b="0" lang="en-US" sz="1280" spc="-1" strike="noStrike">
              <a:latin typeface="Arial"/>
            </a:endParaRPr>
          </a:p>
        </p:txBody>
      </p:sp>
      <p:sp>
        <p:nvSpPr>
          <p:cNvPr id="1313" name="CustomShape 15"/>
          <p:cNvSpPr/>
          <p:nvPr/>
        </p:nvSpPr>
        <p:spPr>
          <a:xfrm rot="5400000">
            <a:off x="12680640" y="2540160"/>
            <a:ext cx="397440" cy="108864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chemeClr val="tx1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7"/>
          <p:cNvSpPr/>
          <p:nvPr/>
        </p:nvSpPr>
        <p:spPr>
          <a:xfrm rot="10800000">
            <a:off x="18442080" y="4136760"/>
            <a:ext cx="8681040" cy="85248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8"/>
          <p:cNvSpPr/>
          <p:nvPr/>
        </p:nvSpPr>
        <p:spPr>
          <a:xfrm>
            <a:off x="3652200" y="3898440"/>
            <a:ext cx="332820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b="0" lang="en-US" sz="1280" spc="-1" strike="noStrike">
              <a:latin typeface="Arial"/>
            </a:endParaRPr>
          </a:p>
        </p:txBody>
      </p:sp>
    </p:spTree>
  </p:cSld>
  <p:timing>
    <p:tnLst>
      <p:par>
        <p:cTn id="140" dur="indefinite" restart="never" nodeType="tmRoot">
          <p:childTnLst>
            <p:seq>
              <p:cTn id="1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CustomShape 1"/>
          <p:cNvSpPr/>
          <p:nvPr/>
        </p:nvSpPr>
        <p:spPr>
          <a:xfrm>
            <a:off x="2666880" y="1371600"/>
            <a:ext cx="8305200" cy="2513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18" name="CustomShape 2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DD20539-4A6B-4115-8647-FCC252C4FD8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19" name="CustomShape 3"/>
          <p:cNvSpPr/>
          <p:nvPr/>
        </p:nvSpPr>
        <p:spPr>
          <a:xfrm>
            <a:off x="3887280" y="1699200"/>
            <a:ext cx="2133000" cy="196668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0" name="CustomShape 4"/>
          <p:cNvSpPr/>
          <p:nvPr/>
        </p:nvSpPr>
        <p:spPr>
          <a:xfrm>
            <a:off x="7397640" y="1633320"/>
            <a:ext cx="2133000" cy="4777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1" name="CustomShape 5"/>
          <p:cNvSpPr/>
          <p:nvPr/>
        </p:nvSpPr>
        <p:spPr>
          <a:xfrm>
            <a:off x="9531360" y="1866960"/>
            <a:ext cx="182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6"/>
          <p:cNvSpPr/>
          <p:nvPr/>
        </p:nvSpPr>
        <p:spPr>
          <a:xfrm>
            <a:off x="6026040" y="1828800"/>
            <a:ext cx="137088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7"/>
          <p:cNvSpPr/>
          <p:nvPr/>
        </p:nvSpPr>
        <p:spPr>
          <a:xfrm>
            <a:off x="6669720" y="2613600"/>
            <a:ext cx="1514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4" name="CustomShape 8"/>
          <p:cNvSpPr/>
          <p:nvPr/>
        </p:nvSpPr>
        <p:spPr>
          <a:xfrm>
            <a:off x="9620280" y="1497600"/>
            <a:ext cx="10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5" name="CustomShape 9"/>
          <p:cNvSpPr/>
          <p:nvPr/>
        </p:nvSpPr>
        <p:spPr>
          <a:xfrm flipV="1">
            <a:off x="2363760" y="2682000"/>
            <a:ext cx="152316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10"/>
          <p:cNvSpPr/>
          <p:nvPr/>
        </p:nvSpPr>
        <p:spPr>
          <a:xfrm>
            <a:off x="2649600" y="2275200"/>
            <a:ext cx="1183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7" name="CustomShape 11"/>
          <p:cNvSpPr/>
          <p:nvPr/>
        </p:nvSpPr>
        <p:spPr>
          <a:xfrm>
            <a:off x="7397640" y="3276720"/>
            <a:ext cx="2133000" cy="4802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8" name="CustomShape 12"/>
          <p:cNvSpPr/>
          <p:nvPr/>
        </p:nvSpPr>
        <p:spPr>
          <a:xfrm>
            <a:off x="6026040" y="2158560"/>
            <a:ext cx="1370880" cy="13579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3"/>
          <p:cNvSpPr/>
          <p:nvPr/>
        </p:nvSpPr>
        <p:spPr>
          <a:xfrm>
            <a:off x="9555120" y="3517200"/>
            <a:ext cx="182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14"/>
          <p:cNvSpPr/>
          <p:nvPr/>
        </p:nvSpPr>
        <p:spPr>
          <a:xfrm>
            <a:off x="9551520" y="3171240"/>
            <a:ext cx="1285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1" name="CustomShape 15"/>
          <p:cNvSpPr/>
          <p:nvPr/>
        </p:nvSpPr>
        <p:spPr>
          <a:xfrm>
            <a:off x="7336800" y="1728360"/>
            <a:ext cx="6134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32" name="CustomShape 16"/>
          <p:cNvSpPr/>
          <p:nvPr/>
        </p:nvSpPr>
        <p:spPr>
          <a:xfrm>
            <a:off x="6145920" y="1521000"/>
            <a:ext cx="103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3" name="CustomShape 17"/>
          <p:cNvSpPr/>
          <p:nvPr/>
        </p:nvSpPr>
        <p:spPr>
          <a:xfrm>
            <a:off x="1881360" y="5470560"/>
            <a:ext cx="1062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8"/>
          <p:cNvSpPr/>
          <p:nvPr/>
        </p:nvSpPr>
        <p:spPr>
          <a:xfrm flipV="1">
            <a:off x="1794240" y="6525000"/>
            <a:ext cx="1071324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19"/>
          <p:cNvSpPr/>
          <p:nvPr/>
        </p:nvSpPr>
        <p:spPr>
          <a:xfrm>
            <a:off x="424080" y="562320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6" name="CustomShape 20"/>
          <p:cNvSpPr/>
          <p:nvPr/>
        </p:nvSpPr>
        <p:spPr>
          <a:xfrm>
            <a:off x="98640" y="5032080"/>
            <a:ext cx="2209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7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23"/>
          <p:cNvSpPr/>
          <p:nvPr/>
        </p:nvSpPr>
        <p:spPr>
          <a:xfrm>
            <a:off x="2132280" y="466992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0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6"/>
          <p:cNvSpPr/>
          <p:nvPr/>
        </p:nvSpPr>
        <p:spPr>
          <a:xfrm>
            <a:off x="12344400" y="54756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3" name="CustomShape 27"/>
          <p:cNvSpPr/>
          <p:nvPr/>
        </p:nvSpPr>
        <p:spPr>
          <a:xfrm>
            <a:off x="12344400" y="65304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4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9"/>
          <p:cNvSpPr/>
          <p:nvPr/>
        </p:nvSpPr>
        <p:spPr>
          <a:xfrm>
            <a:off x="4988880" y="435348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6" name="CustomShape 30"/>
          <p:cNvSpPr/>
          <p:nvPr/>
        </p:nvSpPr>
        <p:spPr>
          <a:xfrm>
            <a:off x="9012960" y="562320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7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48"/>
          <p:cNvSpPr/>
          <p:nvPr/>
        </p:nvSpPr>
        <p:spPr>
          <a:xfrm>
            <a:off x="542160" y="2028240"/>
            <a:ext cx="1908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5" name="CustomShape 49"/>
          <p:cNvSpPr/>
          <p:nvPr/>
        </p:nvSpPr>
        <p:spPr>
          <a:xfrm>
            <a:off x="11358720" y="154368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6" name="CustomShape 50"/>
          <p:cNvSpPr/>
          <p:nvPr/>
        </p:nvSpPr>
        <p:spPr>
          <a:xfrm>
            <a:off x="11345040" y="33325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42" dur="indefinite" restart="never" nodeType="tmRoot">
          <p:childTnLst>
            <p:seq>
              <p:cTn id="1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5DF7EBB8-0494-4609-80EA-19ACB3D4A17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1380240" y="5247720"/>
            <a:ext cx="1121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3"/>
          <p:cNvSpPr/>
          <p:nvPr/>
        </p:nvSpPr>
        <p:spPr>
          <a:xfrm flipV="1">
            <a:off x="1881000" y="6302160"/>
            <a:ext cx="1071324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4"/>
          <p:cNvSpPr/>
          <p:nvPr/>
        </p:nvSpPr>
        <p:spPr>
          <a:xfrm>
            <a:off x="456840" y="571788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1" name="CustomShape 5"/>
          <p:cNvSpPr/>
          <p:nvPr/>
        </p:nvSpPr>
        <p:spPr>
          <a:xfrm>
            <a:off x="10379160" y="4034520"/>
            <a:ext cx="207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2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8"/>
          <p:cNvSpPr/>
          <p:nvPr/>
        </p:nvSpPr>
        <p:spPr>
          <a:xfrm>
            <a:off x="450720" y="450828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5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1"/>
          <p:cNvSpPr/>
          <p:nvPr/>
        </p:nvSpPr>
        <p:spPr>
          <a:xfrm>
            <a:off x="12431160" y="52527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8" name="CustomShape 12"/>
          <p:cNvSpPr/>
          <p:nvPr/>
        </p:nvSpPr>
        <p:spPr>
          <a:xfrm>
            <a:off x="12431160" y="63075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9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4"/>
          <p:cNvSpPr/>
          <p:nvPr/>
        </p:nvSpPr>
        <p:spPr>
          <a:xfrm>
            <a:off x="5076000" y="413064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1" name="CustomShape 15"/>
          <p:cNvSpPr/>
          <p:nvPr/>
        </p:nvSpPr>
        <p:spPr>
          <a:xfrm>
            <a:off x="9100080" y="540036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2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33"/>
          <p:cNvSpPr/>
          <p:nvPr/>
        </p:nvSpPr>
        <p:spPr>
          <a:xfrm>
            <a:off x="1380240" y="1632600"/>
            <a:ext cx="1465920" cy="7934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0" name="CustomShape 34"/>
          <p:cNvSpPr/>
          <p:nvPr/>
        </p:nvSpPr>
        <p:spPr>
          <a:xfrm>
            <a:off x="2846520" y="2029680"/>
            <a:ext cx="15069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35"/>
          <p:cNvSpPr/>
          <p:nvPr/>
        </p:nvSpPr>
        <p:spPr>
          <a:xfrm>
            <a:off x="2980440" y="1418040"/>
            <a:ext cx="1389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2" name="CustomShape 36"/>
          <p:cNvSpPr/>
          <p:nvPr/>
        </p:nvSpPr>
        <p:spPr>
          <a:xfrm>
            <a:off x="4354200" y="1451160"/>
            <a:ext cx="2133000" cy="11588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3" name="CustomShape 37"/>
          <p:cNvSpPr/>
          <p:nvPr/>
        </p:nvSpPr>
        <p:spPr>
          <a:xfrm>
            <a:off x="5861880" y="1845000"/>
            <a:ext cx="826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4" name="CustomShape 38"/>
          <p:cNvSpPr/>
          <p:nvPr/>
        </p:nvSpPr>
        <p:spPr>
          <a:xfrm>
            <a:off x="5861880" y="1821240"/>
            <a:ext cx="625320" cy="43668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39"/>
          <p:cNvSpPr/>
          <p:nvPr/>
        </p:nvSpPr>
        <p:spPr>
          <a:xfrm flipV="1">
            <a:off x="7086600" y="2023560"/>
            <a:ext cx="135864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40"/>
          <p:cNvSpPr/>
          <p:nvPr/>
        </p:nvSpPr>
        <p:spPr>
          <a:xfrm>
            <a:off x="7264080" y="4352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7" name="CustomShape 41"/>
          <p:cNvSpPr/>
          <p:nvPr/>
        </p:nvSpPr>
        <p:spPr>
          <a:xfrm>
            <a:off x="8454960" y="38088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8" name="CustomShape 42"/>
          <p:cNvSpPr/>
          <p:nvPr/>
        </p:nvSpPr>
        <p:spPr>
          <a:xfrm>
            <a:off x="8499600" y="4244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9" name="CustomShape 43"/>
          <p:cNvSpPr/>
          <p:nvPr/>
        </p:nvSpPr>
        <p:spPr>
          <a:xfrm>
            <a:off x="8465760" y="42336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44"/>
          <p:cNvSpPr/>
          <p:nvPr/>
        </p:nvSpPr>
        <p:spPr>
          <a:xfrm flipV="1">
            <a:off x="11100960" y="796680"/>
            <a:ext cx="84708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45"/>
          <p:cNvSpPr/>
          <p:nvPr/>
        </p:nvSpPr>
        <p:spPr>
          <a:xfrm>
            <a:off x="11948760" y="4741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2" name="CustomShape 46"/>
          <p:cNvSpPr/>
          <p:nvPr/>
        </p:nvSpPr>
        <p:spPr>
          <a:xfrm>
            <a:off x="474840" y="489924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3" name="CustomShape 47"/>
          <p:cNvSpPr/>
          <p:nvPr/>
        </p:nvSpPr>
        <p:spPr>
          <a:xfrm>
            <a:off x="8454960" y="15840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4" name="CustomShape 48"/>
          <p:cNvSpPr/>
          <p:nvPr/>
        </p:nvSpPr>
        <p:spPr>
          <a:xfrm>
            <a:off x="8499600" y="16088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15" name="CustomShape 49"/>
          <p:cNvSpPr/>
          <p:nvPr/>
        </p:nvSpPr>
        <p:spPr>
          <a:xfrm flipV="1">
            <a:off x="11100960" y="1999800"/>
            <a:ext cx="84708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CustomShape 50"/>
          <p:cNvSpPr/>
          <p:nvPr/>
        </p:nvSpPr>
        <p:spPr>
          <a:xfrm>
            <a:off x="11948760" y="16772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7" name="CustomShape 51"/>
          <p:cNvSpPr/>
          <p:nvPr/>
        </p:nvSpPr>
        <p:spPr>
          <a:xfrm>
            <a:off x="7223760" y="3223440"/>
            <a:ext cx="12380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52"/>
          <p:cNvSpPr/>
          <p:nvPr/>
        </p:nvSpPr>
        <p:spPr>
          <a:xfrm>
            <a:off x="8462520" y="27864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9" name="CustomShape 53"/>
          <p:cNvSpPr/>
          <p:nvPr/>
        </p:nvSpPr>
        <p:spPr>
          <a:xfrm>
            <a:off x="8472600" y="282420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20" name="CustomShape 54"/>
          <p:cNvSpPr/>
          <p:nvPr/>
        </p:nvSpPr>
        <p:spPr>
          <a:xfrm flipV="1">
            <a:off x="11108520" y="3202200"/>
            <a:ext cx="84708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55"/>
          <p:cNvSpPr/>
          <p:nvPr/>
        </p:nvSpPr>
        <p:spPr>
          <a:xfrm>
            <a:off x="11956320" y="28796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2" name="CustomShape 56"/>
          <p:cNvSpPr/>
          <p:nvPr/>
        </p:nvSpPr>
        <p:spPr>
          <a:xfrm>
            <a:off x="7215480" y="813240"/>
            <a:ext cx="124200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59"/>
          <p:cNvSpPr/>
          <p:nvPr/>
        </p:nvSpPr>
        <p:spPr>
          <a:xfrm>
            <a:off x="7277400" y="169452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6" name="CustomShape 60"/>
          <p:cNvSpPr/>
          <p:nvPr/>
        </p:nvSpPr>
        <p:spPr>
          <a:xfrm>
            <a:off x="7307640" y="28886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7" name="CustomShape 61"/>
          <p:cNvSpPr/>
          <p:nvPr/>
        </p:nvSpPr>
        <p:spPr>
          <a:xfrm>
            <a:off x="8505360" y="161568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62"/>
          <p:cNvSpPr/>
          <p:nvPr/>
        </p:nvSpPr>
        <p:spPr>
          <a:xfrm>
            <a:off x="8489160" y="284940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Content Placeholder 5" descr=""/>
          <p:cNvPicPr/>
          <p:nvPr/>
        </p:nvPicPr>
        <p:blipFill>
          <a:blip r:embed="rId1"/>
          <a:stretch/>
        </p:blipFill>
        <p:spPr>
          <a:xfrm>
            <a:off x="2362320" y="2362320"/>
            <a:ext cx="8853480" cy="2876040"/>
          </a:xfrm>
          <a:prstGeom prst="rect">
            <a:avLst/>
          </a:prstGeom>
          <a:ln w="9360">
            <a:noFill/>
          </a:ln>
        </p:spPr>
      </p:pic>
      <p:sp>
        <p:nvSpPr>
          <p:cNvPr id="1430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E89DB38-2463-40E9-AD2C-6D0B69D39F6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60B3F60-4ACC-475B-BC49-00DAC724C33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32" name="CustomShape 2"/>
          <p:cNvSpPr/>
          <p:nvPr/>
        </p:nvSpPr>
        <p:spPr>
          <a:xfrm>
            <a:off x="1066680" y="2590920"/>
            <a:ext cx="1294560" cy="33519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1371600" y="2863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4" name="CustomShape 4"/>
          <p:cNvSpPr/>
          <p:nvPr/>
        </p:nvSpPr>
        <p:spPr>
          <a:xfrm>
            <a:off x="1371600" y="5410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5" name="CustomShape 5"/>
          <p:cNvSpPr/>
          <p:nvPr/>
        </p:nvSpPr>
        <p:spPr>
          <a:xfrm>
            <a:off x="4191120" y="592560"/>
            <a:ext cx="2208960" cy="2256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36" name="CustomShape 6"/>
          <p:cNvSpPr/>
          <p:nvPr/>
        </p:nvSpPr>
        <p:spPr>
          <a:xfrm>
            <a:off x="4129920" y="1208160"/>
            <a:ext cx="23616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437" name="CustomShape 7"/>
          <p:cNvSpPr/>
          <p:nvPr/>
        </p:nvSpPr>
        <p:spPr>
          <a:xfrm>
            <a:off x="5029200" y="2201760"/>
            <a:ext cx="121860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8" name="CustomShape 8"/>
          <p:cNvSpPr/>
          <p:nvPr/>
        </p:nvSpPr>
        <p:spPr>
          <a:xfrm>
            <a:off x="7467480" y="1066680"/>
            <a:ext cx="175176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9" name="CustomShape 9"/>
          <p:cNvSpPr/>
          <p:nvPr/>
        </p:nvSpPr>
        <p:spPr>
          <a:xfrm rot="10800000">
            <a:off x="8533800" y="1585080"/>
            <a:ext cx="1065960" cy="2584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10"/>
          <p:cNvSpPr/>
          <p:nvPr/>
        </p:nvSpPr>
        <p:spPr>
          <a:xfrm>
            <a:off x="2362320" y="3078720"/>
            <a:ext cx="7848000" cy="2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11"/>
          <p:cNvSpPr/>
          <p:nvPr/>
        </p:nvSpPr>
        <p:spPr>
          <a:xfrm>
            <a:off x="9220320" y="1326240"/>
            <a:ext cx="304200" cy="179784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2" name="CustomShape 12"/>
          <p:cNvSpPr/>
          <p:nvPr/>
        </p:nvSpPr>
        <p:spPr>
          <a:xfrm>
            <a:off x="2362320" y="5533200"/>
            <a:ext cx="784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3"/>
          <p:cNvSpPr/>
          <p:nvPr/>
        </p:nvSpPr>
        <p:spPr>
          <a:xfrm>
            <a:off x="9220320" y="1326240"/>
            <a:ext cx="685080" cy="420660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4" name="CustomShape 14"/>
          <p:cNvSpPr/>
          <p:nvPr/>
        </p:nvSpPr>
        <p:spPr>
          <a:xfrm>
            <a:off x="9517320" y="1288800"/>
            <a:ext cx="45000" cy="5364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5" name="CustomShape 15"/>
          <p:cNvSpPr/>
          <p:nvPr/>
        </p:nvSpPr>
        <p:spPr>
          <a:xfrm>
            <a:off x="1866960" y="8074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6" name="CustomShape 16"/>
          <p:cNvSpPr/>
          <p:nvPr/>
        </p:nvSpPr>
        <p:spPr>
          <a:xfrm>
            <a:off x="1866960" y="11962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7" name="CustomShape 17"/>
          <p:cNvSpPr/>
          <p:nvPr/>
        </p:nvSpPr>
        <p:spPr>
          <a:xfrm>
            <a:off x="1859040" y="165276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8" name="CustomShape 18"/>
          <p:cNvSpPr/>
          <p:nvPr/>
        </p:nvSpPr>
        <p:spPr>
          <a:xfrm>
            <a:off x="3276720" y="892440"/>
            <a:ext cx="582120" cy="219852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9" name="CustomShape 19"/>
          <p:cNvSpPr/>
          <p:nvPr/>
        </p:nvSpPr>
        <p:spPr>
          <a:xfrm>
            <a:off x="3276720" y="1281600"/>
            <a:ext cx="395640" cy="179640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0" name="CustomShape 20"/>
          <p:cNvSpPr/>
          <p:nvPr/>
        </p:nvSpPr>
        <p:spPr>
          <a:xfrm>
            <a:off x="3268800" y="1737720"/>
            <a:ext cx="281160" cy="135324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1" name="CustomShape 21"/>
          <p:cNvSpPr/>
          <p:nvPr/>
        </p:nvSpPr>
        <p:spPr>
          <a:xfrm>
            <a:off x="10363320" y="298620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52" name="CustomShape 22"/>
          <p:cNvSpPr/>
          <p:nvPr/>
        </p:nvSpPr>
        <p:spPr>
          <a:xfrm>
            <a:off x="10363320" y="541008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</a:rPr>
              <a:t>SCICLIENT OPERATION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54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19E1C773-0241-442D-9C97-9AD5246E172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55" name="CustomShape 3"/>
          <p:cNvSpPr/>
          <p:nvPr/>
        </p:nvSpPr>
        <p:spPr>
          <a:xfrm>
            <a:off x="1653120" y="161532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6" name="CustomShape 4"/>
          <p:cNvSpPr/>
          <p:nvPr/>
        </p:nvSpPr>
        <p:spPr>
          <a:xfrm>
            <a:off x="1603440" y="4185000"/>
            <a:ext cx="1828080" cy="767160"/>
          </a:xfrm>
          <a:prstGeom prst="roundRect">
            <a:avLst>
              <a:gd name="adj" fmla="val 16667"/>
            </a:avLst>
          </a:prstGeom>
          <a:ln>
            <a:solidFill>
              <a:srgbClr val="d9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7" name="CustomShape 5"/>
          <p:cNvSpPr/>
          <p:nvPr/>
        </p:nvSpPr>
        <p:spPr>
          <a:xfrm>
            <a:off x="2415240" y="2758320"/>
            <a:ext cx="304200" cy="142596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58" name="CustomShape 6"/>
          <p:cNvSpPr/>
          <p:nvPr/>
        </p:nvSpPr>
        <p:spPr>
          <a:xfrm>
            <a:off x="2683440" y="2834640"/>
            <a:ext cx="1142280" cy="12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Any system control request – resource, power, clock, security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459" name="CustomShape 7"/>
          <p:cNvSpPr/>
          <p:nvPr/>
        </p:nvSpPr>
        <p:spPr>
          <a:xfrm>
            <a:off x="3432240" y="42213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0" name="CustomShape 8"/>
          <p:cNvSpPr/>
          <p:nvPr/>
        </p:nvSpPr>
        <p:spPr>
          <a:xfrm>
            <a:off x="3652560" y="3356280"/>
            <a:ext cx="3128400" cy="10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latin typeface="Arial"/>
            </a:endParaRPr>
          </a:p>
        </p:txBody>
      </p:sp>
      <p:sp>
        <p:nvSpPr>
          <p:cNvPr id="1461" name="CustomShape 9"/>
          <p:cNvSpPr/>
          <p:nvPr/>
        </p:nvSpPr>
        <p:spPr>
          <a:xfrm>
            <a:off x="10744200" y="390204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2" name="CustomShape 10"/>
          <p:cNvSpPr/>
          <p:nvPr/>
        </p:nvSpPr>
        <p:spPr>
          <a:xfrm>
            <a:off x="6781680" y="4057920"/>
            <a:ext cx="2429280" cy="1027440"/>
          </a:xfrm>
          <a:prstGeom prst="roundRect">
            <a:avLst>
              <a:gd name="adj" fmla="val 16667"/>
            </a:avLst>
          </a:prstGeom>
          <a:ln>
            <a:solidFill>
              <a:srgbClr val="7c7c7c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3" name="CustomShape 11"/>
          <p:cNvSpPr/>
          <p:nvPr/>
        </p:nvSpPr>
        <p:spPr>
          <a:xfrm>
            <a:off x="9212040" y="42213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4" name="CustomShape 12"/>
          <p:cNvSpPr/>
          <p:nvPr/>
        </p:nvSpPr>
        <p:spPr>
          <a:xfrm rot="10800000">
            <a:off x="12276000" y="50637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5" name="CustomShape 13"/>
          <p:cNvSpPr/>
          <p:nvPr/>
        </p:nvSpPr>
        <p:spPr>
          <a:xfrm rot="10800000">
            <a:off x="10130760" y="50637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6" name="CustomShape 14"/>
          <p:cNvSpPr/>
          <p:nvPr/>
        </p:nvSpPr>
        <p:spPr>
          <a:xfrm>
            <a:off x="9165240" y="4787280"/>
            <a:ext cx="1828080" cy="8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SYSFW sends back a response after processing the request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latin typeface="Arial"/>
            </a:endParaRPr>
          </a:p>
        </p:txBody>
      </p:sp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ADEC3E82-017A-4278-8ED6-1E2FA62EBD5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3407040" y="2590920"/>
            <a:ext cx="6628680" cy="28188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469" name="CustomShape 3"/>
          <p:cNvSpPr/>
          <p:nvPr/>
        </p:nvSpPr>
        <p:spPr>
          <a:xfrm>
            <a:off x="5749560" y="2638080"/>
            <a:ext cx="206388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70" name="CustomShape 4"/>
          <p:cNvSpPr/>
          <p:nvPr/>
        </p:nvSpPr>
        <p:spPr>
          <a:xfrm>
            <a:off x="380988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1" name="CustomShape 5"/>
          <p:cNvSpPr/>
          <p:nvPr/>
        </p:nvSpPr>
        <p:spPr>
          <a:xfrm>
            <a:off x="5749560" y="33973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2" name="CustomShape 6"/>
          <p:cNvSpPr/>
          <p:nvPr/>
        </p:nvSpPr>
        <p:spPr>
          <a:xfrm>
            <a:off x="769392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3" name="CustomShape 7"/>
          <p:cNvSpPr/>
          <p:nvPr/>
        </p:nvSpPr>
        <p:spPr>
          <a:xfrm>
            <a:off x="380988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4" name="CustomShape 8"/>
          <p:cNvSpPr/>
          <p:nvPr/>
        </p:nvSpPr>
        <p:spPr>
          <a:xfrm>
            <a:off x="672192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2" dur="indefinite" restart="never" nodeType="tmRoot">
          <p:childTnLst>
            <p:seq>
              <p:cTn id="1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549D9FA6-EA00-4818-A3DF-0DA0F1E0DF5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1476" name="CustomShape 2"/>
          <p:cNvSpPr/>
          <p:nvPr/>
        </p:nvSpPr>
        <p:spPr>
          <a:xfrm>
            <a:off x="1371600" y="160020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5595480" y="160020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8" name="CustomShape 4"/>
          <p:cNvSpPr/>
          <p:nvPr/>
        </p:nvSpPr>
        <p:spPr>
          <a:xfrm>
            <a:off x="3733920" y="1981080"/>
            <a:ext cx="186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9" name="CustomShape 5"/>
          <p:cNvSpPr/>
          <p:nvPr/>
        </p:nvSpPr>
        <p:spPr>
          <a:xfrm>
            <a:off x="4300200" y="160020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0" name="CustomShape 6"/>
          <p:cNvSpPr/>
          <p:nvPr/>
        </p:nvSpPr>
        <p:spPr>
          <a:xfrm>
            <a:off x="1371600" y="259092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1" name="CustomShape 7"/>
          <p:cNvSpPr/>
          <p:nvPr/>
        </p:nvSpPr>
        <p:spPr>
          <a:xfrm>
            <a:off x="5595480" y="2590920"/>
            <a:ext cx="28620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2" name="CustomShape 8"/>
          <p:cNvSpPr/>
          <p:nvPr/>
        </p:nvSpPr>
        <p:spPr>
          <a:xfrm>
            <a:off x="5631480" y="317556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3" name="CustomShape 9"/>
          <p:cNvSpPr/>
          <p:nvPr/>
        </p:nvSpPr>
        <p:spPr>
          <a:xfrm>
            <a:off x="8178480" y="1992960"/>
            <a:ext cx="186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4" name="CustomShape 10"/>
          <p:cNvSpPr/>
          <p:nvPr/>
        </p:nvSpPr>
        <p:spPr>
          <a:xfrm>
            <a:off x="8744760" y="161172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5" name="CustomShape 11"/>
          <p:cNvSpPr/>
          <p:nvPr/>
        </p:nvSpPr>
        <p:spPr>
          <a:xfrm>
            <a:off x="10040400" y="161172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6" name="CustomShape 12"/>
          <p:cNvSpPr/>
          <p:nvPr/>
        </p:nvSpPr>
        <p:spPr>
          <a:xfrm>
            <a:off x="9906120" y="2590920"/>
            <a:ext cx="28620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7" name="CustomShape 13"/>
          <p:cNvSpPr/>
          <p:nvPr/>
        </p:nvSpPr>
        <p:spPr>
          <a:xfrm>
            <a:off x="9922680" y="3344760"/>
            <a:ext cx="3411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8" name="CustomShape 14"/>
          <p:cNvSpPr/>
          <p:nvPr/>
        </p:nvSpPr>
        <p:spPr>
          <a:xfrm>
            <a:off x="1371600" y="429192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9" name="CustomShape 15"/>
          <p:cNvSpPr/>
          <p:nvPr/>
        </p:nvSpPr>
        <p:spPr>
          <a:xfrm>
            <a:off x="1371600" y="528264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0" name="CustomShape 16"/>
          <p:cNvSpPr/>
          <p:nvPr/>
        </p:nvSpPr>
        <p:spPr>
          <a:xfrm>
            <a:off x="1600200" y="586728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7818C2DC-C2F9-4106-84F1-044065A1077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340" name="Picture 2" descr=""/>
          <p:cNvPicPr/>
          <p:nvPr/>
        </p:nvPicPr>
        <p:blipFill>
          <a:blip r:embed="rId1"/>
          <a:stretch/>
        </p:blipFill>
        <p:spPr>
          <a:xfrm rot="16200000">
            <a:off x="10208880" y="-7484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9047520" y="12787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91364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93650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"/>
          <p:cNvSpPr/>
          <p:nvPr/>
        </p:nvSpPr>
        <p:spPr>
          <a:xfrm>
            <a:off x="958104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98096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100512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102924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9"/>
          <p:cNvSpPr/>
          <p:nvPr/>
        </p:nvSpPr>
        <p:spPr>
          <a:xfrm>
            <a:off x="1048248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>
            <a:off x="10711440" y="15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>
            <a:off x="9047520" y="28432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12"/>
          <p:cNvSpPr/>
          <p:nvPr/>
        </p:nvSpPr>
        <p:spPr>
          <a:xfrm>
            <a:off x="11638440" y="28058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1612880" y="12589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4"/>
          <p:cNvSpPr/>
          <p:nvPr/>
        </p:nvSpPr>
        <p:spPr>
          <a:xfrm>
            <a:off x="117018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5"/>
          <p:cNvSpPr/>
          <p:nvPr/>
        </p:nvSpPr>
        <p:spPr>
          <a:xfrm>
            <a:off x="11930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6"/>
          <p:cNvSpPr/>
          <p:nvPr/>
        </p:nvSpPr>
        <p:spPr>
          <a:xfrm>
            <a:off x="12146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7"/>
          <p:cNvSpPr/>
          <p:nvPr/>
        </p:nvSpPr>
        <p:spPr>
          <a:xfrm>
            <a:off x="123750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8"/>
          <p:cNvSpPr/>
          <p:nvPr/>
        </p:nvSpPr>
        <p:spPr>
          <a:xfrm>
            <a:off x="126036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9"/>
          <p:cNvSpPr/>
          <p:nvPr/>
        </p:nvSpPr>
        <p:spPr>
          <a:xfrm>
            <a:off x="128322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0"/>
          <p:cNvSpPr/>
          <p:nvPr/>
        </p:nvSpPr>
        <p:spPr>
          <a:xfrm>
            <a:off x="130478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1"/>
          <p:cNvSpPr/>
          <p:nvPr/>
        </p:nvSpPr>
        <p:spPr>
          <a:xfrm>
            <a:off x="132764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2"/>
          <p:cNvSpPr/>
          <p:nvPr/>
        </p:nvSpPr>
        <p:spPr>
          <a:xfrm>
            <a:off x="10353960" y="3596040"/>
            <a:ext cx="2337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2" name="Picture 2" descr=""/>
          <p:cNvPicPr/>
          <p:nvPr/>
        </p:nvPicPr>
        <p:blipFill>
          <a:blip r:embed="rId2"/>
          <a:stretch/>
        </p:blipFill>
        <p:spPr>
          <a:xfrm rot="16200000">
            <a:off x="2014920" y="-7808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63" name="CustomShape 23"/>
          <p:cNvSpPr/>
          <p:nvPr/>
        </p:nvSpPr>
        <p:spPr>
          <a:xfrm>
            <a:off x="853920" y="12463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4"/>
          <p:cNvSpPr/>
          <p:nvPr/>
        </p:nvSpPr>
        <p:spPr>
          <a:xfrm>
            <a:off x="9428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5"/>
          <p:cNvSpPr/>
          <p:nvPr/>
        </p:nvSpPr>
        <p:spPr>
          <a:xfrm>
            <a:off x="11714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6"/>
          <p:cNvSpPr/>
          <p:nvPr/>
        </p:nvSpPr>
        <p:spPr>
          <a:xfrm>
            <a:off x="1387080" y="1551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7"/>
          <p:cNvSpPr/>
          <p:nvPr/>
        </p:nvSpPr>
        <p:spPr>
          <a:xfrm>
            <a:off x="16156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8"/>
          <p:cNvSpPr/>
          <p:nvPr/>
        </p:nvSpPr>
        <p:spPr>
          <a:xfrm>
            <a:off x="18442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9"/>
          <p:cNvSpPr/>
          <p:nvPr/>
        </p:nvSpPr>
        <p:spPr>
          <a:xfrm>
            <a:off x="2072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0"/>
          <p:cNvSpPr/>
          <p:nvPr/>
        </p:nvSpPr>
        <p:spPr>
          <a:xfrm>
            <a:off x="2288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1"/>
          <p:cNvSpPr/>
          <p:nvPr/>
        </p:nvSpPr>
        <p:spPr>
          <a:xfrm>
            <a:off x="2547720" y="1567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2"/>
          <p:cNvSpPr/>
          <p:nvPr/>
        </p:nvSpPr>
        <p:spPr>
          <a:xfrm>
            <a:off x="853920" y="28108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CustomShape 33"/>
          <p:cNvSpPr/>
          <p:nvPr/>
        </p:nvSpPr>
        <p:spPr>
          <a:xfrm>
            <a:off x="3444480" y="27734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CustomShape 34"/>
          <p:cNvSpPr/>
          <p:nvPr/>
        </p:nvSpPr>
        <p:spPr>
          <a:xfrm>
            <a:off x="3419280" y="12265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5"/>
          <p:cNvSpPr/>
          <p:nvPr/>
        </p:nvSpPr>
        <p:spPr>
          <a:xfrm>
            <a:off x="35082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6"/>
          <p:cNvSpPr/>
          <p:nvPr/>
        </p:nvSpPr>
        <p:spPr>
          <a:xfrm>
            <a:off x="3736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7"/>
          <p:cNvSpPr/>
          <p:nvPr/>
        </p:nvSpPr>
        <p:spPr>
          <a:xfrm>
            <a:off x="3952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8"/>
          <p:cNvSpPr/>
          <p:nvPr/>
        </p:nvSpPr>
        <p:spPr>
          <a:xfrm>
            <a:off x="41814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9"/>
          <p:cNvSpPr/>
          <p:nvPr/>
        </p:nvSpPr>
        <p:spPr>
          <a:xfrm>
            <a:off x="44100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0"/>
          <p:cNvSpPr/>
          <p:nvPr/>
        </p:nvSpPr>
        <p:spPr>
          <a:xfrm>
            <a:off x="46386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1"/>
          <p:cNvSpPr/>
          <p:nvPr/>
        </p:nvSpPr>
        <p:spPr>
          <a:xfrm>
            <a:off x="48542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2"/>
          <p:cNvSpPr/>
          <p:nvPr/>
        </p:nvSpPr>
        <p:spPr>
          <a:xfrm>
            <a:off x="50828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3"/>
          <p:cNvSpPr/>
          <p:nvPr/>
        </p:nvSpPr>
        <p:spPr>
          <a:xfrm>
            <a:off x="2159280" y="356328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4" name="Picture 2" descr=""/>
          <p:cNvPicPr/>
          <p:nvPr/>
        </p:nvPicPr>
        <p:blipFill>
          <a:blip r:embed="rId3"/>
          <a:stretch/>
        </p:blipFill>
        <p:spPr>
          <a:xfrm rot="16200000">
            <a:off x="1985040" y="28566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85" name="CustomShape 44"/>
          <p:cNvSpPr/>
          <p:nvPr/>
        </p:nvSpPr>
        <p:spPr>
          <a:xfrm>
            <a:off x="731520" y="48463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5"/>
          <p:cNvSpPr/>
          <p:nvPr/>
        </p:nvSpPr>
        <p:spPr>
          <a:xfrm>
            <a:off x="82296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6"/>
          <p:cNvSpPr/>
          <p:nvPr/>
        </p:nvSpPr>
        <p:spPr>
          <a:xfrm>
            <a:off x="1061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7"/>
          <p:cNvSpPr/>
          <p:nvPr/>
        </p:nvSpPr>
        <p:spPr>
          <a:xfrm>
            <a:off x="1277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8"/>
          <p:cNvSpPr/>
          <p:nvPr/>
        </p:nvSpPr>
        <p:spPr>
          <a:xfrm>
            <a:off x="1493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9"/>
          <p:cNvSpPr/>
          <p:nvPr/>
        </p:nvSpPr>
        <p:spPr>
          <a:xfrm>
            <a:off x="174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0"/>
          <p:cNvSpPr/>
          <p:nvPr/>
        </p:nvSpPr>
        <p:spPr>
          <a:xfrm>
            <a:off x="1961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1"/>
          <p:cNvSpPr/>
          <p:nvPr/>
        </p:nvSpPr>
        <p:spPr>
          <a:xfrm>
            <a:off x="2213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2"/>
          <p:cNvSpPr/>
          <p:nvPr/>
        </p:nvSpPr>
        <p:spPr>
          <a:xfrm>
            <a:off x="246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3"/>
          <p:cNvSpPr/>
          <p:nvPr/>
        </p:nvSpPr>
        <p:spPr>
          <a:xfrm>
            <a:off x="3414240" y="48772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54"/>
          <p:cNvSpPr/>
          <p:nvPr/>
        </p:nvSpPr>
        <p:spPr>
          <a:xfrm>
            <a:off x="354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5"/>
          <p:cNvSpPr/>
          <p:nvPr/>
        </p:nvSpPr>
        <p:spPr>
          <a:xfrm>
            <a:off x="3797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56"/>
          <p:cNvSpPr/>
          <p:nvPr/>
        </p:nvSpPr>
        <p:spPr>
          <a:xfrm>
            <a:off x="4049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57"/>
          <p:cNvSpPr/>
          <p:nvPr/>
        </p:nvSpPr>
        <p:spPr>
          <a:xfrm>
            <a:off x="4301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58"/>
          <p:cNvSpPr/>
          <p:nvPr/>
        </p:nvSpPr>
        <p:spPr>
          <a:xfrm>
            <a:off x="4589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9"/>
          <p:cNvSpPr/>
          <p:nvPr/>
        </p:nvSpPr>
        <p:spPr>
          <a:xfrm>
            <a:off x="4877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0"/>
          <p:cNvSpPr/>
          <p:nvPr/>
        </p:nvSpPr>
        <p:spPr>
          <a:xfrm>
            <a:off x="516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1"/>
          <p:cNvSpPr/>
          <p:nvPr/>
        </p:nvSpPr>
        <p:spPr>
          <a:xfrm>
            <a:off x="731520" y="65487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62"/>
          <p:cNvSpPr/>
          <p:nvPr/>
        </p:nvSpPr>
        <p:spPr>
          <a:xfrm>
            <a:off x="3383280" y="65487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CustomShape 63"/>
          <p:cNvSpPr/>
          <p:nvPr/>
        </p:nvSpPr>
        <p:spPr>
          <a:xfrm>
            <a:off x="1860480" y="7223760"/>
            <a:ext cx="2171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3151440" y="64440"/>
            <a:ext cx="310536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7867800" y="39960"/>
            <a:ext cx="31050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3" name="CustomShape 3"/>
          <p:cNvSpPr/>
          <p:nvPr/>
        </p:nvSpPr>
        <p:spPr>
          <a:xfrm>
            <a:off x="3566160" y="1560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4" name="CustomShape 4"/>
          <p:cNvSpPr/>
          <p:nvPr/>
        </p:nvSpPr>
        <p:spPr>
          <a:xfrm>
            <a:off x="8318160" y="1272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5" name="CustomShape 5"/>
          <p:cNvSpPr/>
          <p:nvPr/>
        </p:nvSpPr>
        <p:spPr>
          <a:xfrm>
            <a:off x="3566160" y="2640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6" name="CustomShape 6"/>
          <p:cNvSpPr/>
          <p:nvPr/>
        </p:nvSpPr>
        <p:spPr>
          <a:xfrm>
            <a:off x="3566160" y="3756240"/>
            <a:ext cx="2255400" cy="815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7" name="CustomShape 7"/>
          <p:cNvSpPr/>
          <p:nvPr/>
        </p:nvSpPr>
        <p:spPr>
          <a:xfrm>
            <a:off x="8318160" y="2640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8" name="CustomShape 8"/>
          <p:cNvSpPr/>
          <p:nvPr/>
        </p:nvSpPr>
        <p:spPr>
          <a:xfrm>
            <a:off x="8318160" y="475776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9" name="CustomShape 9"/>
          <p:cNvSpPr/>
          <p:nvPr/>
        </p:nvSpPr>
        <p:spPr>
          <a:xfrm>
            <a:off x="8318160" y="5664240"/>
            <a:ext cx="2255400" cy="805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0" name="CustomShape 10"/>
          <p:cNvSpPr/>
          <p:nvPr/>
        </p:nvSpPr>
        <p:spPr>
          <a:xfrm>
            <a:off x="8318160" y="6744240"/>
            <a:ext cx="2255400" cy="767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1" name="CustomShape 11"/>
          <p:cNvSpPr/>
          <p:nvPr/>
        </p:nvSpPr>
        <p:spPr>
          <a:xfrm>
            <a:off x="3566160" y="5052240"/>
            <a:ext cx="2255400" cy="1074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2" name="Line 12"/>
          <p:cNvSpPr/>
          <p:nvPr/>
        </p:nvSpPr>
        <p:spPr>
          <a:xfrm>
            <a:off x="7132320" y="-216000"/>
            <a:ext cx="0" cy="7863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3"/>
          <p:cNvSpPr/>
          <p:nvPr/>
        </p:nvSpPr>
        <p:spPr>
          <a:xfrm>
            <a:off x="3200400" y="1247040"/>
            <a:ext cx="2926080" cy="1280160"/>
          </a:xfrm>
          <a:custGeom>
            <a:avLst/>
            <a:gdLst/>
            <a:ahLst/>
            <a:rect l="0" t="0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TextShape 14"/>
          <p:cNvSpPr txBox="1"/>
          <p:nvPr/>
        </p:nvSpPr>
        <p:spPr>
          <a:xfrm>
            <a:off x="731520" y="1155600"/>
            <a:ext cx="2011680" cy="155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Skipped if booting in PCIe boot mode. Use ROM configuration for PCIe instead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5" name="TextShape 15"/>
          <p:cNvSpPr txBox="1"/>
          <p:nvPr/>
        </p:nvSpPr>
        <p:spPr>
          <a:xfrm>
            <a:off x="10883520" y="903600"/>
            <a:ext cx="31068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Initialization and link training will happen with ROM if target boots in PCIe boot mode. Else link training happens with SBL PCIE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6" name="CustomShape 16"/>
          <p:cNvSpPr/>
          <p:nvPr/>
        </p:nvSpPr>
        <p:spPr>
          <a:xfrm>
            <a:off x="7952760" y="2327400"/>
            <a:ext cx="2926080" cy="1280160"/>
          </a:xfrm>
          <a:custGeom>
            <a:avLst/>
            <a:gdLst/>
            <a:ahLst/>
            <a:rect l="0" t="0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17"/>
          <p:cNvSpPr/>
          <p:nvPr/>
        </p:nvSpPr>
        <p:spPr>
          <a:xfrm>
            <a:off x="3200760" y="1247400"/>
            <a:ext cx="2926080" cy="1280160"/>
          </a:xfrm>
          <a:custGeom>
            <a:avLst/>
            <a:gdLst/>
            <a:ahLst/>
            <a:rect l="0" t="0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TextShape 18"/>
          <p:cNvSpPr txBox="1"/>
          <p:nvPr/>
        </p:nvSpPr>
        <p:spPr>
          <a:xfrm>
            <a:off x="10883520" y="2595600"/>
            <a:ext cx="3106800" cy="91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Happens only if target EVM is booting in PCIe boot mode.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9" name="CustomShape 19"/>
          <p:cNvSpPr/>
          <p:nvPr/>
        </p:nvSpPr>
        <p:spPr>
          <a:xfrm>
            <a:off x="8318160" y="3828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0" name="Line 20"/>
          <p:cNvSpPr/>
          <p:nvPr/>
        </p:nvSpPr>
        <p:spPr>
          <a:xfrm>
            <a:off x="4663440" y="2200320"/>
            <a:ext cx="0" cy="439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Line 21"/>
          <p:cNvSpPr/>
          <p:nvPr/>
        </p:nvSpPr>
        <p:spPr>
          <a:xfrm>
            <a:off x="4663440" y="3280320"/>
            <a:ext cx="0" cy="475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Line 22"/>
          <p:cNvSpPr/>
          <p:nvPr/>
        </p:nvSpPr>
        <p:spPr>
          <a:xfrm>
            <a:off x="4663440" y="4572000"/>
            <a:ext cx="0" cy="480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Line 23"/>
          <p:cNvSpPr/>
          <p:nvPr/>
        </p:nvSpPr>
        <p:spPr>
          <a:xfrm>
            <a:off x="9418320" y="1912320"/>
            <a:ext cx="0" cy="727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Line 24"/>
          <p:cNvSpPr/>
          <p:nvPr/>
        </p:nvSpPr>
        <p:spPr>
          <a:xfrm>
            <a:off x="9418320" y="3280320"/>
            <a:ext cx="0" cy="547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Line 25"/>
          <p:cNvSpPr/>
          <p:nvPr/>
        </p:nvSpPr>
        <p:spPr>
          <a:xfrm>
            <a:off x="9418320" y="4468320"/>
            <a:ext cx="0" cy="286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Line 26"/>
          <p:cNvSpPr/>
          <p:nvPr/>
        </p:nvSpPr>
        <p:spPr>
          <a:xfrm>
            <a:off x="9418320" y="5404320"/>
            <a:ext cx="0" cy="259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Line 27"/>
          <p:cNvSpPr/>
          <p:nvPr/>
        </p:nvSpPr>
        <p:spPr>
          <a:xfrm>
            <a:off x="9418320" y="6484320"/>
            <a:ext cx="0" cy="259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Line 28"/>
          <p:cNvSpPr/>
          <p:nvPr/>
        </p:nvSpPr>
        <p:spPr>
          <a:xfrm>
            <a:off x="5821560" y="4114800"/>
            <a:ext cx="2496600" cy="0"/>
          </a:xfrm>
          <a:prstGeom prst="line">
            <a:avLst/>
          </a:prstGeom>
          <a:ln>
            <a:solidFill>
              <a:srgbClr val="000000"/>
            </a:solidFill>
            <a:custDash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>
            <a:solidFill>
              <a:srgbClr val="000000"/>
            </a:solidFill>
            <a:custDash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6" dur="indefinite" restart="never" nodeType="tmRoot">
          <p:childTnLst>
            <p:seq>
              <p:cTn id="1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Content Placeholder 8" descr=""/>
          <p:cNvPicPr/>
          <p:nvPr/>
        </p:nvPicPr>
        <p:blipFill>
          <a:blip r:embed="rId1"/>
          <a:stretch/>
        </p:blipFill>
        <p:spPr>
          <a:xfrm>
            <a:off x="2057400" y="1706400"/>
            <a:ext cx="10892880" cy="6127200"/>
          </a:xfrm>
          <a:prstGeom prst="rect">
            <a:avLst/>
          </a:prstGeom>
          <a:ln w="9360"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5714F36E-6A8A-496B-A02B-ABE7A3747CF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3983400" y="450180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3733920" y="1282320"/>
            <a:ext cx="34740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5"/>
          <p:cNvSpPr/>
          <p:nvPr/>
        </p:nvSpPr>
        <p:spPr>
          <a:xfrm>
            <a:off x="3035160" y="4952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4513320" y="610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2887920" y="67572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1679400" y="4573440"/>
            <a:ext cx="13215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SW2 (0-7)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 flipH="1">
            <a:off x="6274080" y="1349640"/>
            <a:ext cx="277560" cy="42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141600" y="48816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 flipH="1">
            <a:off x="4915800" y="1279440"/>
            <a:ext cx="127080" cy="53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2"/>
          <p:cNvSpPr/>
          <p:nvPr/>
        </p:nvSpPr>
        <p:spPr>
          <a:xfrm>
            <a:off x="3983400" y="564372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13"/>
          <p:cNvSpPr/>
          <p:nvPr/>
        </p:nvSpPr>
        <p:spPr>
          <a:xfrm>
            <a:off x="1679400" y="5740200"/>
            <a:ext cx="13780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SW3 (8-15)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3001680" y="61722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FBD8A802-5806-4CBC-A369-C092C4B7BCA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421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134080" y="759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22" name="Group 2"/>
          <p:cNvGrpSpPr/>
          <p:nvPr/>
        </p:nvGrpSpPr>
        <p:grpSpPr>
          <a:xfrm>
            <a:off x="3642480" y="1828800"/>
            <a:ext cx="1675800" cy="456480"/>
            <a:chOff x="3642480" y="1828800"/>
            <a:chExt cx="1675800" cy="456480"/>
          </a:xfrm>
        </p:grpSpPr>
        <p:sp>
          <p:nvSpPr>
            <p:cNvPr id="423" name="CustomShape 3"/>
            <p:cNvSpPr/>
            <p:nvPr/>
          </p:nvSpPr>
          <p:spPr>
            <a:xfrm>
              <a:off x="364248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CustomShape 4"/>
            <p:cNvSpPr/>
            <p:nvPr/>
          </p:nvSpPr>
          <p:spPr>
            <a:xfrm>
              <a:off x="51055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5"/>
            <p:cNvSpPr/>
            <p:nvPr/>
          </p:nvSpPr>
          <p:spPr>
            <a:xfrm>
              <a:off x="4892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6"/>
            <p:cNvSpPr/>
            <p:nvPr/>
          </p:nvSpPr>
          <p:spPr>
            <a:xfrm>
              <a:off x="46861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7"/>
            <p:cNvSpPr/>
            <p:nvPr/>
          </p:nvSpPr>
          <p:spPr>
            <a:xfrm>
              <a:off x="4469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8"/>
            <p:cNvSpPr/>
            <p:nvPr/>
          </p:nvSpPr>
          <p:spPr>
            <a:xfrm>
              <a:off x="4257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9"/>
            <p:cNvSpPr/>
            <p:nvPr/>
          </p:nvSpPr>
          <p:spPr>
            <a:xfrm>
              <a:off x="405000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10"/>
            <p:cNvSpPr/>
            <p:nvPr/>
          </p:nvSpPr>
          <p:spPr>
            <a:xfrm>
              <a:off x="387000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11"/>
            <p:cNvSpPr/>
            <p:nvPr/>
          </p:nvSpPr>
          <p:spPr>
            <a:xfrm>
              <a:off x="368424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12"/>
          <p:cNvGrpSpPr/>
          <p:nvPr/>
        </p:nvGrpSpPr>
        <p:grpSpPr>
          <a:xfrm>
            <a:off x="1703160" y="1828800"/>
            <a:ext cx="1675800" cy="456480"/>
            <a:chOff x="1703160" y="1828800"/>
            <a:chExt cx="1675800" cy="456480"/>
          </a:xfrm>
        </p:grpSpPr>
        <p:sp>
          <p:nvSpPr>
            <p:cNvPr id="433" name="CustomShape 13"/>
            <p:cNvSpPr/>
            <p:nvPr/>
          </p:nvSpPr>
          <p:spPr>
            <a:xfrm>
              <a:off x="170316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4" name="CustomShape 14"/>
            <p:cNvSpPr/>
            <p:nvPr/>
          </p:nvSpPr>
          <p:spPr>
            <a:xfrm>
              <a:off x="316548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15"/>
            <p:cNvSpPr/>
            <p:nvPr/>
          </p:nvSpPr>
          <p:spPr>
            <a:xfrm>
              <a:off x="29786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16"/>
            <p:cNvSpPr/>
            <p:nvPr/>
          </p:nvSpPr>
          <p:spPr>
            <a:xfrm>
              <a:off x="27464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17"/>
            <p:cNvSpPr/>
            <p:nvPr/>
          </p:nvSpPr>
          <p:spPr>
            <a:xfrm>
              <a:off x="2529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18"/>
            <p:cNvSpPr/>
            <p:nvPr/>
          </p:nvSpPr>
          <p:spPr>
            <a:xfrm>
              <a:off x="2318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CustomShape 19"/>
            <p:cNvSpPr/>
            <p:nvPr/>
          </p:nvSpPr>
          <p:spPr>
            <a:xfrm>
              <a:off x="211068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CustomShape 20"/>
            <p:cNvSpPr/>
            <p:nvPr/>
          </p:nvSpPr>
          <p:spPr>
            <a:xfrm>
              <a:off x="193068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CustomShape 21"/>
            <p:cNvSpPr/>
            <p:nvPr/>
          </p:nvSpPr>
          <p:spPr>
            <a:xfrm>
              <a:off x="17449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2" name="Group 22"/>
          <p:cNvGrpSpPr/>
          <p:nvPr/>
        </p:nvGrpSpPr>
        <p:grpSpPr>
          <a:xfrm>
            <a:off x="1336680" y="3505320"/>
            <a:ext cx="4198320" cy="1086840"/>
            <a:chOff x="1336680" y="3505320"/>
            <a:chExt cx="4198320" cy="1086840"/>
          </a:xfrm>
        </p:grpSpPr>
        <p:sp>
          <p:nvSpPr>
            <p:cNvPr id="443" name="CustomShape 23"/>
            <p:cNvSpPr/>
            <p:nvPr/>
          </p:nvSpPr>
          <p:spPr>
            <a:xfrm>
              <a:off x="3554640" y="350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4" name="CustomShape 24"/>
            <p:cNvSpPr/>
            <p:nvPr/>
          </p:nvSpPr>
          <p:spPr>
            <a:xfrm>
              <a:off x="1336680" y="352728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5" name="CustomShape 25"/>
            <p:cNvSpPr/>
            <p:nvPr/>
          </p:nvSpPr>
          <p:spPr>
            <a:xfrm>
              <a:off x="2405160" y="4227840"/>
              <a:ext cx="2253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446" name="Picture 29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7320" y="723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47" name="Group 26"/>
          <p:cNvGrpSpPr/>
          <p:nvPr/>
        </p:nvGrpSpPr>
        <p:grpSpPr>
          <a:xfrm>
            <a:off x="10009800" y="1824840"/>
            <a:ext cx="1675800" cy="456480"/>
            <a:chOff x="10009800" y="1824840"/>
            <a:chExt cx="1675800" cy="456480"/>
          </a:xfrm>
        </p:grpSpPr>
        <p:sp>
          <p:nvSpPr>
            <p:cNvPr id="448" name="CustomShape 27"/>
            <p:cNvSpPr/>
            <p:nvPr/>
          </p:nvSpPr>
          <p:spPr>
            <a:xfrm>
              <a:off x="1000980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9" name="CustomShape 28"/>
            <p:cNvSpPr/>
            <p:nvPr/>
          </p:nvSpPr>
          <p:spPr>
            <a:xfrm>
              <a:off x="114728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29"/>
            <p:cNvSpPr/>
            <p:nvPr/>
          </p:nvSpPr>
          <p:spPr>
            <a:xfrm>
              <a:off x="112593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30"/>
            <p:cNvSpPr/>
            <p:nvPr/>
          </p:nvSpPr>
          <p:spPr>
            <a:xfrm>
              <a:off x="110538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31"/>
            <p:cNvSpPr/>
            <p:nvPr/>
          </p:nvSpPr>
          <p:spPr>
            <a:xfrm>
              <a:off x="10859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3" name="CustomShape 32"/>
            <p:cNvSpPr/>
            <p:nvPr/>
          </p:nvSpPr>
          <p:spPr>
            <a:xfrm>
              <a:off x="106250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4" name="CustomShape 33"/>
            <p:cNvSpPr/>
            <p:nvPr/>
          </p:nvSpPr>
          <p:spPr>
            <a:xfrm>
              <a:off x="1041732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5" name="CustomShape 34"/>
            <p:cNvSpPr/>
            <p:nvPr/>
          </p:nvSpPr>
          <p:spPr>
            <a:xfrm>
              <a:off x="102135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CustomShape 35"/>
            <p:cNvSpPr/>
            <p:nvPr/>
          </p:nvSpPr>
          <p:spPr>
            <a:xfrm>
              <a:off x="1005156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7" name="Group 36"/>
          <p:cNvGrpSpPr/>
          <p:nvPr/>
        </p:nvGrpSpPr>
        <p:grpSpPr>
          <a:xfrm>
            <a:off x="8032320" y="1824840"/>
            <a:ext cx="1675800" cy="456480"/>
            <a:chOff x="8032320" y="1824840"/>
            <a:chExt cx="1675800" cy="456480"/>
          </a:xfrm>
        </p:grpSpPr>
        <p:sp>
          <p:nvSpPr>
            <p:cNvPr id="458" name="CustomShape 37"/>
            <p:cNvSpPr/>
            <p:nvPr/>
          </p:nvSpPr>
          <p:spPr>
            <a:xfrm>
              <a:off x="803232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9" name="CustomShape 38"/>
            <p:cNvSpPr/>
            <p:nvPr/>
          </p:nvSpPr>
          <p:spPr>
            <a:xfrm>
              <a:off x="950580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39"/>
            <p:cNvSpPr/>
            <p:nvPr/>
          </p:nvSpPr>
          <p:spPr>
            <a:xfrm>
              <a:off x="9306360" y="1886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40"/>
            <p:cNvSpPr/>
            <p:nvPr/>
          </p:nvSpPr>
          <p:spPr>
            <a:xfrm>
              <a:off x="907344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41"/>
            <p:cNvSpPr/>
            <p:nvPr/>
          </p:nvSpPr>
          <p:spPr>
            <a:xfrm>
              <a:off x="88581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CustomShape 42"/>
            <p:cNvSpPr/>
            <p:nvPr/>
          </p:nvSpPr>
          <p:spPr>
            <a:xfrm>
              <a:off x="864792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43"/>
            <p:cNvSpPr/>
            <p:nvPr/>
          </p:nvSpPr>
          <p:spPr>
            <a:xfrm>
              <a:off x="84639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CustomShape 44"/>
            <p:cNvSpPr/>
            <p:nvPr/>
          </p:nvSpPr>
          <p:spPr>
            <a:xfrm>
              <a:off x="82602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CustomShape 45"/>
            <p:cNvSpPr/>
            <p:nvPr/>
          </p:nvSpPr>
          <p:spPr>
            <a:xfrm>
              <a:off x="80744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67" name="Group 46"/>
          <p:cNvGrpSpPr/>
          <p:nvPr/>
        </p:nvGrpSpPr>
        <p:grpSpPr>
          <a:xfrm>
            <a:off x="7680600" y="3515760"/>
            <a:ext cx="4198320" cy="1086840"/>
            <a:chOff x="7680600" y="3515760"/>
            <a:chExt cx="4198320" cy="1086840"/>
          </a:xfrm>
        </p:grpSpPr>
        <p:sp>
          <p:nvSpPr>
            <p:cNvPr id="468" name="CustomShape 47"/>
            <p:cNvSpPr/>
            <p:nvPr/>
          </p:nvSpPr>
          <p:spPr>
            <a:xfrm>
              <a:off x="9898560" y="35157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69" name="CustomShape 48"/>
            <p:cNvSpPr/>
            <p:nvPr/>
          </p:nvSpPr>
          <p:spPr>
            <a:xfrm>
              <a:off x="7680600" y="35377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0" name="CustomShape 49"/>
            <p:cNvSpPr/>
            <p:nvPr/>
          </p:nvSpPr>
          <p:spPr>
            <a:xfrm>
              <a:off x="8748000" y="4238280"/>
              <a:ext cx="21862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32FE7350-43D1-4CEC-AB94-32A9C048F26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472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362680" y="1522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73" name="Group 2"/>
          <p:cNvGrpSpPr/>
          <p:nvPr/>
        </p:nvGrpSpPr>
        <p:grpSpPr>
          <a:xfrm>
            <a:off x="3886200" y="1905120"/>
            <a:ext cx="1675800" cy="456480"/>
            <a:chOff x="3886200" y="1905120"/>
            <a:chExt cx="1675800" cy="456480"/>
          </a:xfrm>
        </p:grpSpPr>
        <p:sp>
          <p:nvSpPr>
            <p:cNvPr id="474" name="CustomShape 3"/>
            <p:cNvSpPr/>
            <p:nvPr/>
          </p:nvSpPr>
          <p:spPr>
            <a:xfrm>
              <a:off x="38862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5" name="CustomShape 4"/>
            <p:cNvSpPr/>
            <p:nvPr/>
          </p:nvSpPr>
          <p:spPr>
            <a:xfrm>
              <a:off x="5349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5"/>
            <p:cNvSpPr/>
            <p:nvPr/>
          </p:nvSpPr>
          <p:spPr>
            <a:xfrm>
              <a:off x="513576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93020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7"/>
            <p:cNvSpPr/>
            <p:nvPr/>
          </p:nvSpPr>
          <p:spPr>
            <a:xfrm>
              <a:off x="47242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8"/>
            <p:cNvSpPr/>
            <p:nvPr/>
          </p:nvSpPr>
          <p:spPr>
            <a:xfrm>
              <a:off x="4525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4318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41266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3927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3" name="Group 12"/>
          <p:cNvGrpSpPr/>
          <p:nvPr/>
        </p:nvGrpSpPr>
        <p:grpSpPr>
          <a:xfrm>
            <a:off x="1881000" y="1905120"/>
            <a:ext cx="1675800" cy="456480"/>
            <a:chOff x="1881000" y="1905120"/>
            <a:chExt cx="1675800" cy="456480"/>
          </a:xfrm>
        </p:grpSpPr>
        <p:sp>
          <p:nvSpPr>
            <p:cNvPr id="484" name="CustomShape 13"/>
            <p:cNvSpPr/>
            <p:nvPr/>
          </p:nvSpPr>
          <p:spPr>
            <a:xfrm>
              <a:off x="18810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5" name="CustomShape 14"/>
            <p:cNvSpPr/>
            <p:nvPr/>
          </p:nvSpPr>
          <p:spPr>
            <a:xfrm>
              <a:off x="334296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15"/>
            <p:cNvSpPr/>
            <p:nvPr/>
          </p:nvSpPr>
          <p:spPr>
            <a:xfrm>
              <a:off x="313092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16"/>
            <p:cNvSpPr/>
            <p:nvPr/>
          </p:nvSpPr>
          <p:spPr>
            <a:xfrm>
              <a:off x="29138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17"/>
            <p:cNvSpPr/>
            <p:nvPr/>
          </p:nvSpPr>
          <p:spPr>
            <a:xfrm>
              <a:off x="27079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18"/>
            <p:cNvSpPr/>
            <p:nvPr/>
          </p:nvSpPr>
          <p:spPr>
            <a:xfrm>
              <a:off x="249660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19"/>
            <p:cNvSpPr/>
            <p:nvPr/>
          </p:nvSpPr>
          <p:spPr>
            <a:xfrm>
              <a:off x="22888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20"/>
            <p:cNvSpPr/>
            <p:nvPr/>
          </p:nvSpPr>
          <p:spPr>
            <a:xfrm>
              <a:off x="21088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21"/>
            <p:cNvSpPr/>
            <p:nvPr/>
          </p:nvSpPr>
          <p:spPr>
            <a:xfrm>
              <a:off x="19231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3" name="Group 22"/>
          <p:cNvGrpSpPr/>
          <p:nvPr/>
        </p:nvGrpSpPr>
        <p:grpSpPr>
          <a:xfrm>
            <a:off x="1600200" y="3562200"/>
            <a:ext cx="4198320" cy="1086840"/>
            <a:chOff x="1600200" y="3562200"/>
            <a:chExt cx="4198320" cy="1086840"/>
          </a:xfrm>
        </p:grpSpPr>
        <p:sp>
          <p:nvSpPr>
            <p:cNvPr id="494" name="CustomShape 23"/>
            <p:cNvSpPr/>
            <p:nvPr/>
          </p:nvSpPr>
          <p:spPr>
            <a:xfrm>
              <a:off x="3818160" y="3562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5" name="CustomShape 24"/>
            <p:cNvSpPr/>
            <p:nvPr/>
          </p:nvSpPr>
          <p:spPr>
            <a:xfrm>
              <a:off x="1600200" y="3584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6" name="CustomShape 25"/>
            <p:cNvSpPr/>
            <p:nvPr/>
          </p:nvSpPr>
          <p:spPr>
            <a:xfrm>
              <a:off x="2667240" y="4284720"/>
              <a:ext cx="195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497" name="Picture 27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6200" y="87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98" name="Group 26"/>
          <p:cNvGrpSpPr/>
          <p:nvPr/>
        </p:nvGrpSpPr>
        <p:grpSpPr>
          <a:xfrm>
            <a:off x="8077320" y="1843920"/>
            <a:ext cx="1675800" cy="456480"/>
            <a:chOff x="8077320" y="1843920"/>
            <a:chExt cx="1675800" cy="456480"/>
          </a:xfrm>
        </p:grpSpPr>
        <p:sp>
          <p:nvSpPr>
            <p:cNvPr id="499" name="CustomShape 27"/>
            <p:cNvSpPr/>
            <p:nvPr/>
          </p:nvSpPr>
          <p:spPr>
            <a:xfrm>
              <a:off x="8077320" y="18439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00" name="CustomShape 28"/>
            <p:cNvSpPr/>
            <p:nvPr/>
          </p:nvSpPr>
          <p:spPr>
            <a:xfrm>
              <a:off x="95508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29"/>
            <p:cNvSpPr/>
            <p:nvPr/>
          </p:nvSpPr>
          <p:spPr>
            <a:xfrm>
              <a:off x="9363960" y="2084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30"/>
            <p:cNvSpPr/>
            <p:nvPr/>
          </p:nvSpPr>
          <p:spPr>
            <a:xfrm>
              <a:off x="911844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31"/>
            <p:cNvSpPr/>
            <p:nvPr/>
          </p:nvSpPr>
          <p:spPr>
            <a:xfrm>
              <a:off x="89031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32"/>
            <p:cNvSpPr/>
            <p:nvPr/>
          </p:nvSpPr>
          <p:spPr>
            <a:xfrm>
              <a:off x="86925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33"/>
            <p:cNvSpPr/>
            <p:nvPr/>
          </p:nvSpPr>
          <p:spPr>
            <a:xfrm>
              <a:off x="85086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34"/>
            <p:cNvSpPr/>
            <p:nvPr/>
          </p:nvSpPr>
          <p:spPr>
            <a:xfrm>
              <a:off x="830484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35"/>
            <p:cNvSpPr/>
            <p:nvPr/>
          </p:nvSpPr>
          <p:spPr>
            <a:xfrm>
              <a:off x="811908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36"/>
          <p:cNvGrpSpPr/>
          <p:nvPr/>
        </p:nvGrpSpPr>
        <p:grpSpPr>
          <a:xfrm>
            <a:off x="10148400" y="1841040"/>
            <a:ext cx="1675800" cy="456480"/>
            <a:chOff x="10148400" y="1841040"/>
            <a:chExt cx="1675800" cy="456480"/>
          </a:xfrm>
        </p:grpSpPr>
        <p:sp>
          <p:nvSpPr>
            <p:cNvPr id="509" name="CustomShape 37"/>
            <p:cNvSpPr/>
            <p:nvPr/>
          </p:nvSpPr>
          <p:spPr>
            <a:xfrm rot="10800000">
              <a:off x="10148400" y="1841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0" name="CustomShape 38"/>
            <p:cNvSpPr/>
            <p:nvPr/>
          </p:nvSpPr>
          <p:spPr>
            <a:xfrm rot="10800000">
              <a:off x="1019916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39"/>
            <p:cNvSpPr/>
            <p:nvPr/>
          </p:nvSpPr>
          <p:spPr>
            <a:xfrm rot="10800000">
              <a:off x="10421280" y="1936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40"/>
            <p:cNvSpPr/>
            <p:nvPr/>
          </p:nvSpPr>
          <p:spPr>
            <a:xfrm rot="10800000">
              <a:off x="1063188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41"/>
            <p:cNvSpPr/>
            <p:nvPr/>
          </p:nvSpPr>
          <p:spPr>
            <a:xfrm rot="10800000">
              <a:off x="108468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42"/>
            <p:cNvSpPr/>
            <p:nvPr/>
          </p:nvSpPr>
          <p:spPr>
            <a:xfrm rot="10800000">
              <a:off x="110574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43"/>
            <p:cNvSpPr/>
            <p:nvPr/>
          </p:nvSpPr>
          <p:spPr>
            <a:xfrm rot="10800000">
              <a:off x="11251440" y="20962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44"/>
            <p:cNvSpPr/>
            <p:nvPr/>
          </p:nvSpPr>
          <p:spPr>
            <a:xfrm rot="10800000">
              <a:off x="1144512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45"/>
            <p:cNvSpPr/>
            <p:nvPr/>
          </p:nvSpPr>
          <p:spPr>
            <a:xfrm rot="10800000">
              <a:off x="1163088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46"/>
          <p:cNvGrpSpPr/>
          <p:nvPr/>
        </p:nvGrpSpPr>
        <p:grpSpPr>
          <a:xfrm>
            <a:off x="7719480" y="3697200"/>
            <a:ext cx="4198320" cy="1086840"/>
            <a:chOff x="7719480" y="3697200"/>
            <a:chExt cx="4198320" cy="1086840"/>
          </a:xfrm>
        </p:grpSpPr>
        <p:sp>
          <p:nvSpPr>
            <p:cNvPr id="519" name="CustomShape 47"/>
            <p:cNvSpPr/>
            <p:nvPr/>
          </p:nvSpPr>
          <p:spPr>
            <a:xfrm>
              <a:off x="9937440" y="3697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0" name="CustomShape 48"/>
            <p:cNvSpPr/>
            <p:nvPr/>
          </p:nvSpPr>
          <p:spPr>
            <a:xfrm>
              <a:off x="7719480" y="3719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1" name="CustomShape 49"/>
            <p:cNvSpPr/>
            <p:nvPr/>
          </p:nvSpPr>
          <p:spPr>
            <a:xfrm>
              <a:off x="8786520" y="4419720"/>
              <a:ext cx="19821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11E2DA2-241A-45A1-8885-BFD3061CBA0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523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5673600" y="609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24" name="Group 2"/>
          <p:cNvGrpSpPr/>
          <p:nvPr/>
        </p:nvGrpSpPr>
        <p:grpSpPr>
          <a:xfrm>
            <a:off x="7163280" y="2363040"/>
            <a:ext cx="1675800" cy="456480"/>
            <a:chOff x="7163280" y="2363040"/>
            <a:chExt cx="1675800" cy="456480"/>
          </a:xfrm>
        </p:grpSpPr>
        <p:sp>
          <p:nvSpPr>
            <p:cNvPr id="525" name="CustomShape 3"/>
            <p:cNvSpPr/>
            <p:nvPr/>
          </p:nvSpPr>
          <p:spPr>
            <a:xfrm rot="10800000">
              <a:off x="7163280" y="2363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6" name="CustomShape 4"/>
            <p:cNvSpPr/>
            <p:nvPr/>
          </p:nvSpPr>
          <p:spPr>
            <a:xfrm rot="10800000">
              <a:off x="7225920" y="25876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5"/>
            <p:cNvSpPr/>
            <p:nvPr/>
          </p:nvSpPr>
          <p:spPr>
            <a:xfrm rot="10800000">
              <a:off x="7440840" y="2412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6"/>
            <p:cNvSpPr/>
            <p:nvPr/>
          </p:nvSpPr>
          <p:spPr>
            <a:xfrm rot="10800000">
              <a:off x="765504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7"/>
            <p:cNvSpPr/>
            <p:nvPr/>
          </p:nvSpPr>
          <p:spPr>
            <a:xfrm rot="10800000">
              <a:off x="785988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8"/>
            <p:cNvSpPr/>
            <p:nvPr/>
          </p:nvSpPr>
          <p:spPr>
            <a:xfrm rot="10800000">
              <a:off x="80589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9"/>
            <p:cNvSpPr/>
            <p:nvPr/>
          </p:nvSpPr>
          <p:spPr>
            <a:xfrm rot="10800000">
              <a:off x="828000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10"/>
            <p:cNvSpPr/>
            <p:nvPr/>
          </p:nvSpPr>
          <p:spPr>
            <a:xfrm rot="10800000">
              <a:off x="846000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11"/>
            <p:cNvSpPr/>
            <p:nvPr/>
          </p:nvSpPr>
          <p:spPr>
            <a:xfrm rot="10800000">
              <a:off x="86457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4" name="Group 12"/>
          <p:cNvGrpSpPr/>
          <p:nvPr/>
        </p:nvGrpSpPr>
        <p:grpSpPr>
          <a:xfrm>
            <a:off x="5184360" y="2362320"/>
            <a:ext cx="1675800" cy="456480"/>
            <a:chOff x="5184360" y="2362320"/>
            <a:chExt cx="1675800" cy="456480"/>
          </a:xfrm>
        </p:grpSpPr>
        <p:sp>
          <p:nvSpPr>
            <p:cNvPr id="535" name="CustomShape 13"/>
            <p:cNvSpPr/>
            <p:nvPr/>
          </p:nvSpPr>
          <p:spPr>
            <a:xfrm>
              <a:off x="5184360" y="23623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6" name="CustomShape 14"/>
            <p:cNvSpPr/>
            <p:nvPr/>
          </p:nvSpPr>
          <p:spPr>
            <a:xfrm>
              <a:off x="665784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15"/>
            <p:cNvSpPr/>
            <p:nvPr/>
          </p:nvSpPr>
          <p:spPr>
            <a:xfrm>
              <a:off x="6471360" y="2602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16"/>
            <p:cNvSpPr/>
            <p:nvPr/>
          </p:nvSpPr>
          <p:spPr>
            <a:xfrm>
              <a:off x="622548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17"/>
            <p:cNvSpPr/>
            <p:nvPr/>
          </p:nvSpPr>
          <p:spPr>
            <a:xfrm>
              <a:off x="60102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18"/>
            <p:cNvSpPr/>
            <p:nvPr/>
          </p:nvSpPr>
          <p:spPr>
            <a:xfrm>
              <a:off x="57996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19"/>
            <p:cNvSpPr/>
            <p:nvPr/>
          </p:nvSpPr>
          <p:spPr>
            <a:xfrm>
              <a:off x="56160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20"/>
            <p:cNvSpPr/>
            <p:nvPr/>
          </p:nvSpPr>
          <p:spPr>
            <a:xfrm>
              <a:off x="541224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21"/>
            <p:cNvSpPr/>
            <p:nvPr/>
          </p:nvSpPr>
          <p:spPr>
            <a:xfrm>
              <a:off x="522648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4" name="Group 22"/>
          <p:cNvGrpSpPr/>
          <p:nvPr/>
        </p:nvGrpSpPr>
        <p:grpSpPr>
          <a:xfrm>
            <a:off x="5063400" y="4023360"/>
            <a:ext cx="4197960" cy="1086840"/>
            <a:chOff x="5063400" y="4023360"/>
            <a:chExt cx="4197960" cy="1086840"/>
          </a:xfrm>
        </p:grpSpPr>
        <p:sp>
          <p:nvSpPr>
            <p:cNvPr id="545" name="CustomShape 23"/>
            <p:cNvSpPr/>
            <p:nvPr/>
          </p:nvSpPr>
          <p:spPr>
            <a:xfrm>
              <a:off x="7281000" y="40233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6" name="CustomShape 24"/>
            <p:cNvSpPr/>
            <p:nvPr/>
          </p:nvSpPr>
          <p:spPr>
            <a:xfrm>
              <a:off x="5063400" y="404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7" name="CustomShape 25"/>
            <p:cNvSpPr/>
            <p:nvPr/>
          </p:nvSpPr>
          <p:spPr>
            <a:xfrm>
              <a:off x="6132240" y="4745880"/>
              <a:ext cx="23371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11016</TotalTime>
  <Application>LibreOffice/6.0.7.3$Linux_X86_64 LibreOffice_project/00m0$Build-3</Application>
  <Words>2052</Words>
  <Paragraphs>796</Paragraphs>
  <Company>Texas Instruments Incorporated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2016-05-17T23:12:28Z</dcterms:created>
  <dc:creator>Chitnis, Kedar</dc:creator>
  <dc:description/>
  <cp:keywords>Keystone 3</cp:keywords>
  <dc:language>en-US</dc:language>
  <cp:lastModifiedBy/>
  <dcterms:modified xsi:type="dcterms:W3CDTF">2023-02-22T00:28:20Z</dcterms:modified>
  <cp:revision>2190</cp:revision>
  <dc:subject/>
  <dc:title>K3 UDMA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49</vt:i4>
  </property>
  <property fmtid="{D5CDD505-2E9C-101B-9397-08002B2CF9AE}" pid="14" name="category">
    <vt:lpwstr>K3</vt:lpwstr>
  </property>
</Properties>
</file>